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media/image67.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3"/>
  </p:notesMasterIdLst>
  <p:sldIdLst>
    <p:sldId id="256" r:id="rId4"/>
    <p:sldId id="339" r:id="rId5"/>
    <p:sldId id="338" r:id="rId6"/>
    <p:sldId id="362" r:id="rId7"/>
    <p:sldId id="364" r:id="rId8"/>
    <p:sldId id="365" r:id="rId9"/>
    <p:sldId id="366" r:id="rId10"/>
    <p:sldId id="367" r:id="rId11"/>
    <p:sldId id="368" r:id="rId12"/>
    <p:sldId id="331" r:id="rId13"/>
    <p:sldId id="369" r:id="rId14"/>
    <p:sldId id="370" r:id="rId15"/>
    <p:sldId id="371" r:id="rId16"/>
    <p:sldId id="382" r:id="rId17"/>
    <p:sldId id="383" r:id="rId18"/>
    <p:sldId id="384" r:id="rId19"/>
    <p:sldId id="385" r:id="rId20"/>
    <p:sldId id="386" r:id="rId21"/>
    <p:sldId id="387" r:id="rId22"/>
    <p:sldId id="388" r:id="rId23"/>
    <p:sldId id="389" r:id="rId24"/>
    <p:sldId id="390" r:id="rId25"/>
    <p:sldId id="372" r:id="rId26"/>
    <p:sldId id="391" r:id="rId27"/>
    <p:sldId id="373" r:id="rId28"/>
    <p:sldId id="374" r:id="rId29"/>
    <p:sldId id="375" r:id="rId30"/>
    <p:sldId id="378" r:id="rId31"/>
    <p:sldId id="376" r:id="rId32"/>
    <p:sldId id="377" r:id="rId33"/>
    <p:sldId id="380" r:id="rId34"/>
    <p:sldId id="341" r:id="rId35"/>
    <p:sldId id="342" r:id="rId36"/>
    <p:sldId id="343" r:id="rId37"/>
    <p:sldId id="344" r:id="rId38"/>
    <p:sldId id="363" r:id="rId39"/>
    <p:sldId id="345" r:id="rId40"/>
    <p:sldId id="346" r:id="rId41"/>
    <p:sldId id="347" r:id="rId4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941"/>
    <a:srgbClr val="A4D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3CBCF-4054-4D69-90CB-A15A9E856A47}" v="2" dt="2020-10-01T04:09:58.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p:cViewPr varScale="1">
        <p:scale>
          <a:sx n="108" d="100"/>
          <a:sy n="108" d="100"/>
        </p:scale>
        <p:origin x="994" y="77"/>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_rels/data1.xml.rels><?xml version="1.0" encoding="UTF-8" standalone="yes"?>
<Relationships xmlns="http://schemas.openxmlformats.org/package/2006/relationships"><Relationship Id="rId1" Type="http://schemas.openxmlformats.org/officeDocument/2006/relationships/image" Target="../media/image63.pn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image" Target="../media/image69.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6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image" Target="../media/image69.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67406A-98DA-4B61-AD2D-0EF788F00822}" type="doc">
      <dgm:prSet loTypeId="urn:microsoft.com/office/officeart/2008/layout/VerticalCurvedList" loCatId="list" qsTypeId="urn:microsoft.com/office/officeart/2005/8/quickstyle/simple3" qsCatId="simple" csTypeId="urn:microsoft.com/office/officeart/2005/8/colors/colorful1" csCatId="colorful" phldr="1"/>
      <dgm:spPr/>
      <dgm:t>
        <a:bodyPr/>
        <a:lstStyle/>
        <a:p>
          <a:endParaRPr lang="en-US"/>
        </a:p>
      </dgm:t>
    </dgm:pt>
    <dgm:pt modelId="{9E1F272F-9112-4916-9670-374E9B6DB724}">
      <dgm:prSet phldrT="[Text]"/>
      <dgm:spPr/>
      <dgm:t>
        <a:bodyPr/>
        <a:lstStyle/>
        <a:p>
          <a:r>
            <a:rPr lang="en-US" dirty="0"/>
            <a:t>Almost all the projects were carried out by doing laboratory tests with using various chemicals or using expensive sensors to check the nutrient levels in the soil.</a:t>
          </a:r>
          <a:endParaRPr lang="en-US" b="1" dirty="0">
            <a:latin typeface="Bahnschrift SemiBold" panose="020B0502040204020203" pitchFamily="34" charset="0"/>
          </a:endParaRPr>
        </a:p>
      </dgm:t>
    </dgm:pt>
    <dgm:pt modelId="{95E5F9E5-2C0B-4E82-AAEC-8B7B9C59F427}" type="parTrans" cxnId="{F134ADB4-6677-4A17-8DDB-3876A2FAE137}">
      <dgm:prSet/>
      <dgm:spPr/>
      <dgm:t>
        <a:bodyPr/>
        <a:lstStyle/>
        <a:p>
          <a:endParaRPr lang="en-US" b="1">
            <a:latin typeface="Bahnschrift SemiBold" panose="020B0502040204020203" pitchFamily="34" charset="0"/>
          </a:endParaRPr>
        </a:p>
      </dgm:t>
    </dgm:pt>
    <dgm:pt modelId="{41C4C54A-A234-445B-9F4E-A2187828B121}" type="sibTrans" cxnId="{F134ADB4-6677-4A17-8DDB-3876A2FAE137}">
      <dgm:prSet/>
      <dgm:spPr/>
      <dgm:t>
        <a:bodyPr/>
        <a:lstStyle/>
        <a:p>
          <a:endParaRPr lang="en-US" b="1">
            <a:latin typeface="Bahnschrift SemiBold" panose="020B0502040204020203" pitchFamily="34" charset="0"/>
          </a:endParaRPr>
        </a:p>
      </dgm:t>
    </dgm:pt>
    <dgm:pt modelId="{4D34A0FF-F00B-4FC3-8E79-DB44065439AD}">
      <dgm:prSet phldrT="[Text]"/>
      <dgm:spPr/>
      <dgm:t>
        <a:bodyPr/>
        <a:lstStyle/>
        <a:p>
          <a:pPr>
            <a:buFont typeface="Times New Roman" panose="02020603050405020304" pitchFamily="18" charset="0"/>
            <a:buAutoNum type="arabicParenR"/>
          </a:pPr>
          <a:r>
            <a:rPr lang="en-US" dirty="0"/>
            <a:t>Sensors to test the nutrient factors of the soil will lead to spend the user a lot of money</a:t>
          </a:r>
          <a:endParaRPr lang="en-US" b="1" dirty="0">
            <a:latin typeface="Bahnschrift SemiBold" panose="020B0502040204020203" pitchFamily="34" charset="0"/>
          </a:endParaRPr>
        </a:p>
      </dgm:t>
    </dgm:pt>
    <dgm:pt modelId="{5080ABBC-7423-471B-AC70-647DA44D83FD}" type="parTrans" cxnId="{A74ED12C-1051-46F3-98C8-28B2FEF898AC}">
      <dgm:prSet/>
      <dgm:spPr/>
      <dgm:t>
        <a:bodyPr/>
        <a:lstStyle/>
        <a:p>
          <a:endParaRPr lang="en-US"/>
        </a:p>
      </dgm:t>
    </dgm:pt>
    <dgm:pt modelId="{4710B906-2629-47FA-B314-7AC9D682BC56}" type="sibTrans" cxnId="{A74ED12C-1051-46F3-98C8-28B2FEF898AC}">
      <dgm:prSet/>
      <dgm:spPr/>
      <dgm:t>
        <a:bodyPr/>
        <a:lstStyle/>
        <a:p>
          <a:endParaRPr lang="en-US"/>
        </a:p>
      </dgm:t>
    </dgm:pt>
    <dgm:pt modelId="{77618630-4FD9-47D9-BEA8-D6882AECB162}">
      <dgm:prSet phldrT="[Text]"/>
      <dgm:spPr/>
      <dgm:t>
        <a:bodyPr/>
        <a:lstStyle/>
        <a:p>
          <a:pPr>
            <a:buFont typeface="Times New Roman" panose="02020603050405020304" pitchFamily="18" charset="0"/>
            <a:buAutoNum type="arabicParenR"/>
          </a:pPr>
          <a:r>
            <a:rPr lang="en-US"/>
            <a:t>using image processing techniques and data mining techniques, need specific people who has specialized in the area of image processing or the chemists who needs to perform the lab tests according to the soil samples</a:t>
          </a:r>
          <a:endParaRPr lang="en-US" b="1" dirty="0">
            <a:latin typeface="Bahnschrift SemiBold" panose="020B0502040204020203" pitchFamily="34" charset="0"/>
          </a:endParaRPr>
        </a:p>
      </dgm:t>
    </dgm:pt>
    <dgm:pt modelId="{9297EE61-A2C8-483A-838F-405891233301}" type="parTrans" cxnId="{543E2983-02CE-4C18-AF7D-DDAD7638CB13}">
      <dgm:prSet/>
      <dgm:spPr/>
      <dgm:t>
        <a:bodyPr/>
        <a:lstStyle/>
        <a:p>
          <a:endParaRPr lang="en-US"/>
        </a:p>
      </dgm:t>
    </dgm:pt>
    <dgm:pt modelId="{FC071A32-DE37-4524-ADDB-B6FDD514DC7F}" type="sibTrans" cxnId="{543E2983-02CE-4C18-AF7D-DDAD7638CB13}">
      <dgm:prSet/>
      <dgm:spPr/>
      <dgm:t>
        <a:bodyPr/>
        <a:lstStyle/>
        <a:p>
          <a:endParaRPr lang="en-US"/>
        </a:p>
      </dgm:t>
    </dgm:pt>
    <dgm:pt modelId="{AB95740B-AF19-41CD-A112-28295F427819}">
      <dgm:prSet phldrT="[Text]"/>
      <dgm:spPr/>
      <dgm:t>
        <a:bodyPr/>
        <a:lstStyle/>
        <a:p>
          <a:pPr>
            <a:buFont typeface="Times New Roman" panose="02020603050405020304" pitchFamily="18" charset="0"/>
            <a:buAutoNum type="arabicParenR"/>
          </a:pPr>
          <a:r>
            <a:rPr lang="en-US" dirty="0"/>
            <a:t>Farmers satisfactions </a:t>
          </a:r>
          <a:endParaRPr lang="en-US" b="1" dirty="0">
            <a:latin typeface="Bahnschrift SemiBold" panose="020B0502040204020203" pitchFamily="34" charset="0"/>
          </a:endParaRPr>
        </a:p>
      </dgm:t>
    </dgm:pt>
    <dgm:pt modelId="{F1078F52-FD84-4D87-B8CB-FB5DE83DBC12}" type="parTrans" cxnId="{5F1403C7-9C32-4BE5-9096-FC7E23511DF8}">
      <dgm:prSet/>
      <dgm:spPr/>
      <dgm:t>
        <a:bodyPr/>
        <a:lstStyle/>
        <a:p>
          <a:endParaRPr lang="en-US"/>
        </a:p>
      </dgm:t>
    </dgm:pt>
    <dgm:pt modelId="{6C63B179-D337-40FD-B739-D2CBC3476D31}" type="sibTrans" cxnId="{5F1403C7-9C32-4BE5-9096-FC7E23511DF8}">
      <dgm:prSet/>
      <dgm:spPr/>
      <dgm:t>
        <a:bodyPr/>
        <a:lstStyle/>
        <a:p>
          <a:endParaRPr lang="en-US"/>
        </a:p>
      </dgm:t>
    </dgm:pt>
    <dgm:pt modelId="{EDBF5213-52B4-4C98-8EE0-CD5D462F8430}" type="pres">
      <dgm:prSet presAssocID="{6B67406A-98DA-4B61-AD2D-0EF788F00822}" presName="Name0" presStyleCnt="0">
        <dgm:presLayoutVars>
          <dgm:chMax val="7"/>
          <dgm:chPref val="7"/>
          <dgm:dir/>
        </dgm:presLayoutVars>
      </dgm:prSet>
      <dgm:spPr/>
    </dgm:pt>
    <dgm:pt modelId="{49848058-538A-46D9-B1A6-26ED495B431F}" type="pres">
      <dgm:prSet presAssocID="{6B67406A-98DA-4B61-AD2D-0EF788F00822}" presName="Name1" presStyleCnt="0"/>
      <dgm:spPr/>
    </dgm:pt>
    <dgm:pt modelId="{18305D6C-CCAC-4B5A-BCBA-49CD82269C55}" type="pres">
      <dgm:prSet presAssocID="{6B67406A-98DA-4B61-AD2D-0EF788F00822}" presName="cycle" presStyleCnt="0"/>
      <dgm:spPr/>
    </dgm:pt>
    <dgm:pt modelId="{553BBB56-7C94-482C-8DF0-B8F1342B8CDF}" type="pres">
      <dgm:prSet presAssocID="{6B67406A-98DA-4B61-AD2D-0EF788F00822}" presName="srcNode" presStyleLbl="node1" presStyleIdx="0" presStyleCnt="4"/>
      <dgm:spPr/>
    </dgm:pt>
    <dgm:pt modelId="{9B5F3F19-FAE0-4F3B-A7EF-B2A2EDC8EB87}" type="pres">
      <dgm:prSet presAssocID="{6B67406A-98DA-4B61-AD2D-0EF788F00822}" presName="conn" presStyleLbl="parChTrans1D2" presStyleIdx="0" presStyleCnt="1"/>
      <dgm:spPr/>
    </dgm:pt>
    <dgm:pt modelId="{6726438F-6B7B-42D9-99C1-19E0BD964139}" type="pres">
      <dgm:prSet presAssocID="{6B67406A-98DA-4B61-AD2D-0EF788F00822}" presName="extraNode" presStyleLbl="node1" presStyleIdx="0" presStyleCnt="4"/>
      <dgm:spPr/>
    </dgm:pt>
    <dgm:pt modelId="{53E7F79B-C6C5-40A2-9D4D-E974DDA8BDB8}" type="pres">
      <dgm:prSet presAssocID="{6B67406A-98DA-4B61-AD2D-0EF788F00822}" presName="dstNode" presStyleLbl="node1" presStyleIdx="0" presStyleCnt="4"/>
      <dgm:spPr/>
    </dgm:pt>
    <dgm:pt modelId="{6223B476-2A50-470E-A419-12AE96675703}" type="pres">
      <dgm:prSet presAssocID="{9E1F272F-9112-4916-9670-374E9B6DB724}" presName="text_1" presStyleLbl="node1" presStyleIdx="0" presStyleCnt="4">
        <dgm:presLayoutVars>
          <dgm:bulletEnabled val="1"/>
        </dgm:presLayoutVars>
      </dgm:prSet>
      <dgm:spPr/>
    </dgm:pt>
    <dgm:pt modelId="{56561A16-519F-42D5-8C84-026C66AF2589}" type="pres">
      <dgm:prSet presAssocID="{9E1F272F-9112-4916-9670-374E9B6DB724}" presName="accent_1" presStyleCnt="0"/>
      <dgm:spPr/>
    </dgm:pt>
    <dgm:pt modelId="{6D442C27-41E0-40CE-AE4D-0CC8D19DA041}" type="pres">
      <dgm:prSet presAssocID="{9E1F272F-9112-4916-9670-374E9B6DB724}" presName="accentRepeatNode" presStyleLbl="solidFgAcc1" presStyleIdx="0" presStyleCnt="4"/>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4484DF5-1CF1-4AF0-999A-62FFE56F6C1F}" type="pres">
      <dgm:prSet presAssocID="{4D34A0FF-F00B-4FC3-8E79-DB44065439AD}" presName="text_2" presStyleLbl="node1" presStyleIdx="1" presStyleCnt="4">
        <dgm:presLayoutVars>
          <dgm:bulletEnabled val="1"/>
        </dgm:presLayoutVars>
      </dgm:prSet>
      <dgm:spPr/>
    </dgm:pt>
    <dgm:pt modelId="{123F6EB3-C54F-4192-BCE3-CD582A5B3D78}" type="pres">
      <dgm:prSet presAssocID="{4D34A0FF-F00B-4FC3-8E79-DB44065439AD}" presName="accent_2" presStyleCnt="0"/>
      <dgm:spPr/>
    </dgm:pt>
    <dgm:pt modelId="{26672032-BC42-46D0-841F-897683DCB529}" type="pres">
      <dgm:prSet presAssocID="{4D34A0FF-F00B-4FC3-8E79-DB44065439AD}" presName="accentRepeatNode" presStyleLbl="solidFgAcc1" presStyleIdx="1" presStyleCnt="4"/>
      <dgm:spPr/>
    </dgm:pt>
    <dgm:pt modelId="{EE4F439C-098B-4221-B3F0-ABCF37826FA9}" type="pres">
      <dgm:prSet presAssocID="{77618630-4FD9-47D9-BEA8-D6882AECB162}" presName="text_3" presStyleLbl="node1" presStyleIdx="2" presStyleCnt="4">
        <dgm:presLayoutVars>
          <dgm:bulletEnabled val="1"/>
        </dgm:presLayoutVars>
      </dgm:prSet>
      <dgm:spPr/>
    </dgm:pt>
    <dgm:pt modelId="{CA92ED0B-BEE8-42EB-8EA0-24C323E6B028}" type="pres">
      <dgm:prSet presAssocID="{77618630-4FD9-47D9-BEA8-D6882AECB162}" presName="accent_3" presStyleCnt="0"/>
      <dgm:spPr/>
    </dgm:pt>
    <dgm:pt modelId="{7F8300AC-58AE-4525-AF5B-98DC27AB4CA4}" type="pres">
      <dgm:prSet presAssocID="{77618630-4FD9-47D9-BEA8-D6882AECB162}" presName="accentRepeatNode" presStyleLbl="solidFgAcc1" presStyleIdx="2" presStyleCnt="4"/>
      <dgm:spPr/>
    </dgm:pt>
    <dgm:pt modelId="{D5F926E9-1C5C-40B6-A0EA-462EB554A6E1}" type="pres">
      <dgm:prSet presAssocID="{AB95740B-AF19-41CD-A112-28295F427819}" presName="text_4" presStyleLbl="node1" presStyleIdx="3" presStyleCnt="4">
        <dgm:presLayoutVars>
          <dgm:bulletEnabled val="1"/>
        </dgm:presLayoutVars>
      </dgm:prSet>
      <dgm:spPr/>
    </dgm:pt>
    <dgm:pt modelId="{1A8E03DE-A780-4BE9-A587-B2D3247B645D}" type="pres">
      <dgm:prSet presAssocID="{AB95740B-AF19-41CD-A112-28295F427819}" presName="accent_4" presStyleCnt="0"/>
      <dgm:spPr/>
    </dgm:pt>
    <dgm:pt modelId="{2C123831-66C0-4C35-971A-031CF14B0018}" type="pres">
      <dgm:prSet presAssocID="{AB95740B-AF19-41CD-A112-28295F427819}" presName="accentRepeatNode" presStyleLbl="solidFgAcc1" presStyleIdx="3" presStyleCnt="4"/>
      <dgm:spPr/>
    </dgm:pt>
  </dgm:ptLst>
  <dgm:cxnLst>
    <dgm:cxn modelId="{A74ED12C-1051-46F3-98C8-28B2FEF898AC}" srcId="{6B67406A-98DA-4B61-AD2D-0EF788F00822}" destId="{4D34A0FF-F00B-4FC3-8E79-DB44065439AD}" srcOrd="1" destOrd="0" parTransId="{5080ABBC-7423-471B-AC70-647DA44D83FD}" sibTransId="{4710B906-2629-47FA-B314-7AC9D682BC56}"/>
    <dgm:cxn modelId="{45F30C7A-7C64-485D-B218-3867CFF877B4}" type="presOf" srcId="{77618630-4FD9-47D9-BEA8-D6882AECB162}" destId="{EE4F439C-098B-4221-B3F0-ABCF37826FA9}" srcOrd="0" destOrd="0" presId="urn:microsoft.com/office/officeart/2008/layout/VerticalCurvedList"/>
    <dgm:cxn modelId="{7297767E-FD30-4F06-96AB-30C46496A1B8}" type="presOf" srcId="{4D34A0FF-F00B-4FC3-8E79-DB44065439AD}" destId="{E4484DF5-1CF1-4AF0-999A-62FFE56F6C1F}" srcOrd="0" destOrd="0" presId="urn:microsoft.com/office/officeart/2008/layout/VerticalCurvedList"/>
    <dgm:cxn modelId="{543E2983-02CE-4C18-AF7D-DDAD7638CB13}" srcId="{6B67406A-98DA-4B61-AD2D-0EF788F00822}" destId="{77618630-4FD9-47D9-BEA8-D6882AECB162}" srcOrd="2" destOrd="0" parTransId="{9297EE61-A2C8-483A-838F-405891233301}" sibTransId="{FC071A32-DE37-4524-ADDB-B6FDD514DC7F}"/>
    <dgm:cxn modelId="{DF40059E-DE9E-4DC8-90A8-3116B8CDB4D4}" type="presOf" srcId="{9E1F272F-9112-4916-9670-374E9B6DB724}" destId="{6223B476-2A50-470E-A419-12AE96675703}" srcOrd="0" destOrd="0" presId="urn:microsoft.com/office/officeart/2008/layout/VerticalCurvedList"/>
    <dgm:cxn modelId="{A1DC56B2-2B9C-4A45-8675-66B5EEAC3C44}" type="presOf" srcId="{6B67406A-98DA-4B61-AD2D-0EF788F00822}" destId="{EDBF5213-52B4-4C98-8EE0-CD5D462F8430}" srcOrd="0" destOrd="0" presId="urn:microsoft.com/office/officeart/2008/layout/VerticalCurvedList"/>
    <dgm:cxn modelId="{F134ADB4-6677-4A17-8DDB-3876A2FAE137}" srcId="{6B67406A-98DA-4B61-AD2D-0EF788F00822}" destId="{9E1F272F-9112-4916-9670-374E9B6DB724}" srcOrd="0" destOrd="0" parTransId="{95E5F9E5-2C0B-4E82-AAEC-8B7B9C59F427}" sibTransId="{41C4C54A-A234-445B-9F4E-A2187828B121}"/>
    <dgm:cxn modelId="{5F1403C7-9C32-4BE5-9096-FC7E23511DF8}" srcId="{6B67406A-98DA-4B61-AD2D-0EF788F00822}" destId="{AB95740B-AF19-41CD-A112-28295F427819}" srcOrd="3" destOrd="0" parTransId="{F1078F52-FD84-4D87-B8CB-FB5DE83DBC12}" sibTransId="{6C63B179-D337-40FD-B739-D2CBC3476D31}"/>
    <dgm:cxn modelId="{3102A7CE-D427-4867-9983-08A244A94921}" type="presOf" srcId="{AB95740B-AF19-41CD-A112-28295F427819}" destId="{D5F926E9-1C5C-40B6-A0EA-462EB554A6E1}" srcOrd="0" destOrd="0" presId="urn:microsoft.com/office/officeart/2008/layout/VerticalCurvedList"/>
    <dgm:cxn modelId="{2675B7F9-8E3B-4C8A-9B88-35F01923CC6C}" type="presOf" srcId="{41C4C54A-A234-445B-9F4E-A2187828B121}" destId="{9B5F3F19-FAE0-4F3B-A7EF-B2A2EDC8EB87}" srcOrd="0" destOrd="0" presId="urn:microsoft.com/office/officeart/2008/layout/VerticalCurvedList"/>
    <dgm:cxn modelId="{E6CCA2E0-E07D-4709-BAFA-2C923870D5BC}" type="presParOf" srcId="{EDBF5213-52B4-4C98-8EE0-CD5D462F8430}" destId="{49848058-538A-46D9-B1A6-26ED495B431F}" srcOrd="0" destOrd="0" presId="urn:microsoft.com/office/officeart/2008/layout/VerticalCurvedList"/>
    <dgm:cxn modelId="{98324F27-CE0E-4B65-9485-32E3CFA12C0F}" type="presParOf" srcId="{49848058-538A-46D9-B1A6-26ED495B431F}" destId="{18305D6C-CCAC-4B5A-BCBA-49CD82269C55}" srcOrd="0" destOrd="0" presId="urn:microsoft.com/office/officeart/2008/layout/VerticalCurvedList"/>
    <dgm:cxn modelId="{C667A369-AEFC-4CCD-8D8A-C8237D81FDFD}" type="presParOf" srcId="{18305D6C-CCAC-4B5A-BCBA-49CD82269C55}" destId="{553BBB56-7C94-482C-8DF0-B8F1342B8CDF}" srcOrd="0" destOrd="0" presId="urn:microsoft.com/office/officeart/2008/layout/VerticalCurvedList"/>
    <dgm:cxn modelId="{B51640F1-7D81-4296-A443-615054EE7846}" type="presParOf" srcId="{18305D6C-CCAC-4B5A-BCBA-49CD82269C55}" destId="{9B5F3F19-FAE0-4F3B-A7EF-B2A2EDC8EB87}" srcOrd="1" destOrd="0" presId="urn:microsoft.com/office/officeart/2008/layout/VerticalCurvedList"/>
    <dgm:cxn modelId="{2B46A7A2-D21C-4A51-B9EA-B768F893F7BE}" type="presParOf" srcId="{18305D6C-CCAC-4B5A-BCBA-49CD82269C55}" destId="{6726438F-6B7B-42D9-99C1-19E0BD964139}" srcOrd="2" destOrd="0" presId="urn:microsoft.com/office/officeart/2008/layout/VerticalCurvedList"/>
    <dgm:cxn modelId="{417455ED-C91E-4DA9-A84F-64FD88FF108F}" type="presParOf" srcId="{18305D6C-CCAC-4B5A-BCBA-49CD82269C55}" destId="{53E7F79B-C6C5-40A2-9D4D-E974DDA8BDB8}" srcOrd="3" destOrd="0" presId="urn:microsoft.com/office/officeart/2008/layout/VerticalCurvedList"/>
    <dgm:cxn modelId="{98DA919C-E21C-442B-B2AA-D2DB29A8EE2A}" type="presParOf" srcId="{49848058-538A-46D9-B1A6-26ED495B431F}" destId="{6223B476-2A50-470E-A419-12AE96675703}" srcOrd="1" destOrd="0" presId="urn:microsoft.com/office/officeart/2008/layout/VerticalCurvedList"/>
    <dgm:cxn modelId="{6A9EAF24-525D-43BC-81F7-B04E62552558}" type="presParOf" srcId="{49848058-538A-46D9-B1A6-26ED495B431F}" destId="{56561A16-519F-42D5-8C84-026C66AF2589}" srcOrd="2" destOrd="0" presId="urn:microsoft.com/office/officeart/2008/layout/VerticalCurvedList"/>
    <dgm:cxn modelId="{944CE818-C784-46B9-91C3-769B2F434739}" type="presParOf" srcId="{56561A16-519F-42D5-8C84-026C66AF2589}" destId="{6D442C27-41E0-40CE-AE4D-0CC8D19DA041}" srcOrd="0" destOrd="0" presId="urn:microsoft.com/office/officeart/2008/layout/VerticalCurvedList"/>
    <dgm:cxn modelId="{950D7D85-72CC-4B0B-8247-B4F4B68CFCDC}" type="presParOf" srcId="{49848058-538A-46D9-B1A6-26ED495B431F}" destId="{E4484DF5-1CF1-4AF0-999A-62FFE56F6C1F}" srcOrd="3" destOrd="0" presId="urn:microsoft.com/office/officeart/2008/layout/VerticalCurvedList"/>
    <dgm:cxn modelId="{695CF58D-310C-4ACE-AAAC-912FE3935ACB}" type="presParOf" srcId="{49848058-538A-46D9-B1A6-26ED495B431F}" destId="{123F6EB3-C54F-4192-BCE3-CD582A5B3D78}" srcOrd="4" destOrd="0" presId="urn:microsoft.com/office/officeart/2008/layout/VerticalCurvedList"/>
    <dgm:cxn modelId="{75483699-41F0-4DB6-9873-2893D20F635E}" type="presParOf" srcId="{123F6EB3-C54F-4192-BCE3-CD582A5B3D78}" destId="{26672032-BC42-46D0-841F-897683DCB529}" srcOrd="0" destOrd="0" presId="urn:microsoft.com/office/officeart/2008/layout/VerticalCurvedList"/>
    <dgm:cxn modelId="{1510E046-08FC-4F8A-A8E7-FC2944FD3209}" type="presParOf" srcId="{49848058-538A-46D9-B1A6-26ED495B431F}" destId="{EE4F439C-098B-4221-B3F0-ABCF37826FA9}" srcOrd="5" destOrd="0" presId="urn:microsoft.com/office/officeart/2008/layout/VerticalCurvedList"/>
    <dgm:cxn modelId="{FFC45333-9DBB-4780-8766-74765FBA06EF}" type="presParOf" srcId="{49848058-538A-46D9-B1A6-26ED495B431F}" destId="{CA92ED0B-BEE8-42EB-8EA0-24C323E6B028}" srcOrd="6" destOrd="0" presId="urn:microsoft.com/office/officeart/2008/layout/VerticalCurvedList"/>
    <dgm:cxn modelId="{D12E44A8-E986-4D28-A841-6153BE93A88F}" type="presParOf" srcId="{CA92ED0B-BEE8-42EB-8EA0-24C323E6B028}" destId="{7F8300AC-58AE-4525-AF5B-98DC27AB4CA4}" srcOrd="0" destOrd="0" presId="urn:microsoft.com/office/officeart/2008/layout/VerticalCurvedList"/>
    <dgm:cxn modelId="{30654C25-B04B-4916-9128-23491094C628}" type="presParOf" srcId="{49848058-538A-46D9-B1A6-26ED495B431F}" destId="{D5F926E9-1C5C-40B6-A0EA-462EB554A6E1}" srcOrd="7" destOrd="0" presId="urn:microsoft.com/office/officeart/2008/layout/VerticalCurvedList"/>
    <dgm:cxn modelId="{8DB8D34D-EFBD-43D9-9EF2-0B7907209B49}" type="presParOf" srcId="{49848058-538A-46D9-B1A6-26ED495B431F}" destId="{1A8E03DE-A780-4BE9-A587-B2D3247B645D}" srcOrd="8" destOrd="0" presId="urn:microsoft.com/office/officeart/2008/layout/VerticalCurvedList"/>
    <dgm:cxn modelId="{BD7E9E89-1D3E-4E6D-B7B0-A7AEF5F9CC37}" type="presParOf" srcId="{1A8E03DE-A780-4BE9-A587-B2D3247B645D}" destId="{2C123831-66C0-4C35-971A-031CF14B00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6EE59E-DBDE-429E-904D-3D624321EA5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03A452C-1F32-4C70-8D6C-988E2825DCF6}">
      <dgm:prSet phldrT="[Text]"/>
      <dgm:spPr/>
      <dgm:t>
        <a:bodyPr/>
        <a:lstStyle/>
        <a:p>
          <a:r>
            <a:rPr lang="en-US" dirty="0"/>
            <a:t>Farmers have lack of knowledge about soil nutrient levels.</a:t>
          </a:r>
          <a:endParaRPr lang="en-US" b="1" dirty="0"/>
        </a:p>
      </dgm:t>
    </dgm:pt>
    <dgm:pt modelId="{A246452D-DC48-47F9-89FC-1FC5F0E9B1D9}" type="parTrans" cxnId="{8D6B48C8-C91B-4619-86B1-933F0F557498}">
      <dgm:prSet/>
      <dgm:spPr/>
      <dgm:t>
        <a:bodyPr/>
        <a:lstStyle/>
        <a:p>
          <a:endParaRPr lang="en-US" b="1"/>
        </a:p>
      </dgm:t>
    </dgm:pt>
    <dgm:pt modelId="{DF49D6C6-C9EA-4DC4-B033-73D9362C481E}" type="sibTrans" cxnId="{8D6B48C8-C91B-4619-86B1-933F0F557498}">
      <dgm:prSet/>
      <dgm:spPr/>
      <dgm:t>
        <a:bodyPr/>
        <a:lstStyle/>
        <a:p>
          <a:endParaRPr lang="en-US" b="1"/>
        </a:p>
      </dgm:t>
    </dgm:pt>
    <dgm:pt modelId="{7FC75955-2EB2-416E-B1DD-E0CA32F10418}">
      <dgm:prSet phldrT="[Text]"/>
      <dgm:spPr/>
      <dgm:t>
        <a:bodyPr/>
        <a:lstStyle/>
        <a:p>
          <a:r>
            <a:rPr lang="en-US" dirty="0"/>
            <a:t>Farmers need to test soil samples with the help of agriculture department.</a:t>
          </a:r>
          <a:endParaRPr lang="en-US" b="1" dirty="0"/>
        </a:p>
      </dgm:t>
    </dgm:pt>
    <dgm:pt modelId="{170A02A0-7858-46D5-8206-D81C3DF4A8C7}" type="parTrans" cxnId="{49894AA9-C37C-4AC7-AEF9-747CC8A88128}">
      <dgm:prSet/>
      <dgm:spPr/>
      <dgm:t>
        <a:bodyPr/>
        <a:lstStyle/>
        <a:p>
          <a:endParaRPr lang="en-US" b="1"/>
        </a:p>
      </dgm:t>
    </dgm:pt>
    <dgm:pt modelId="{432A3734-E46A-43E5-9655-C4E58A0280F8}" type="sibTrans" cxnId="{49894AA9-C37C-4AC7-AEF9-747CC8A88128}">
      <dgm:prSet/>
      <dgm:spPr/>
      <dgm:t>
        <a:bodyPr/>
        <a:lstStyle/>
        <a:p>
          <a:endParaRPr lang="en-US" b="1"/>
        </a:p>
      </dgm:t>
    </dgm:pt>
    <dgm:pt modelId="{2209FE5C-5F83-4576-9FD6-898286D15A8B}">
      <dgm:prSet phldrT="[Text]"/>
      <dgm:spPr/>
      <dgm:t>
        <a:bodyPr/>
        <a:lstStyle/>
        <a:p>
          <a:pPr>
            <a:buFont typeface="Times New Roman" panose="02020603050405020304" pitchFamily="18" charset="0"/>
            <a:buAutoNum type="arabicParenR"/>
          </a:pPr>
          <a:r>
            <a:rPr lang="en-US"/>
            <a:t>Variety of soil nutrient levels in same land.</a:t>
          </a:r>
          <a:endParaRPr lang="en-US" b="1" dirty="0"/>
        </a:p>
      </dgm:t>
    </dgm:pt>
    <dgm:pt modelId="{8A6486D6-87AA-4340-BF7F-B6F15131283D}" type="parTrans" cxnId="{992ED4DE-DDF4-4A74-A7B6-8AD01B6471C7}">
      <dgm:prSet/>
      <dgm:spPr/>
      <dgm:t>
        <a:bodyPr/>
        <a:lstStyle/>
        <a:p>
          <a:endParaRPr lang="en-US"/>
        </a:p>
      </dgm:t>
    </dgm:pt>
    <dgm:pt modelId="{83A42EC9-51B2-4549-8538-2B89FE389356}" type="sibTrans" cxnId="{992ED4DE-DDF4-4A74-A7B6-8AD01B6471C7}">
      <dgm:prSet/>
      <dgm:spPr/>
      <dgm:t>
        <a:bodyPr/>
        <a:lstStyle/>
        <a:p>
          <a:endParaRPr lang="en-US"/>
        </a:p>
      </dgm:t>
    </dgm:pt>
    <dgm:pt modelId="{5316EA74-C69A-4FF5-BA70-A5EFED0DAA5C}">
      <dgm:prSet phldrT="[Text]"/>
      <dgm:spPr/>
      <dgm:t>
        <a:bodyPr/>
        <a:lstStyle/>
        <a:p>
          <a:pPr>
            <a:buFont typeface="Times New Roman" panose="02020603050405020304" pitchFamily="18" charset="0"/>
            <a:buAutoNum type="arabicParenR"/>
          </a:pPr>
          <a:r>
            <a:rPr lang="en-US"/>
            <a:t>Farmers use same soil test report for 1.5 years.</a:t>
          </a:r>
          <a:endParaRPr lang="en-US" b="1" dirty="0"/>
        </a:p>
      </dgm:t>
    </dgm:pt>
    <dgm:pt modelId="{481C6F6B-2627-4F59-B163-41F04D88E348}" type="parTrans" cxnId="{320BC0EE-F89A-4DFC-A777-57D3BED7A88A}">
      <dgm:prSet/>
      <dgm:spPr/>
      <dgm:t>
        <a:bodyPr/>
        <a:lstStyle/>
        <a:p>
          <a:endParaRPr lang="en-US"/>
        </a:p>
      </dgm:t>
    </dgm:pt>
    <dgm:pt modelId="{DC08A195-D407-4AA8-A1EE-9011C5599192}" type="sibTrans" cxnId="{320BC0EE-F89A-4DFC-A777-57D3BED7A88A}">
      <dgm:prSet/>
      <dgm:spPr/>
      <dgm:t>
        <a:bodyPr/>
        <a:lstStyle/>
        <a:p>
          <a:endParaRPr lang="en-US"/>
        </a:p>
      </dgm:t>
    </dgm:pt>
    <dgm:pt modelId="{E1D668A7-87A9-4375-885A-ECC26A49A94A}">
      <dgm:prSet phldrT="[Text]"/>
      <dgm:spPr/>
      <dgm:t>
        <a:bodyPr/>
        <a:lstStyle/>
        <a:p>
          <a:pPr>
            <a:buFont typeface="Times New Roman" panose="02020603050405020304" pitchFamily="18" charset="0"/>
            <a:buAutoNum type="arabicParenR"/>
          </a:pPr>
          <a:r>
            <a:rPr lang="en-US"/>
            <a:t>Maintaining cost of industrial machines is expensive. </a:t>
          </a:r>
          <a:endParaRPr lang="en-US" b="1" dirty="0"/>
        </a:p>
      </dgm:t>
    </dgm:pt>
    <dgm:pt modelId="{5957D9D0-9084-4569-8B1C-26442B777953}" type="parTrans" cxnId="{6CA89610-F911-436D-8179-74E210E30C8D}">
      <dgm:prSet/>
      <dgm:spPr/>
      <dgm:t>
        <a:bodyPr/>
        <a:lstStyle/>
        <a:p>
          <a:endParaRPr lang="en-US"/>
        </a:p>
      </dgm:t>
    </dgm:pt>
    <dgm:pt modelId="{AB2C9FBC-D094-46DA-BBA6-AEA738CB0155}" type="sibTrans" cxnId="{6CA89610-F911-436D-8179-74E210E30C8D}">
      <dgm:prSet/>
      <dgm:spPr/>
      <dgm:t>
        <a:bodyPr/>
        <a:lstStyle/>
        <a:p>
          <a:endParaRPr lang="en-US"/>
        </a:p>
      </dgm:t>
    </dgm:pt>
    <dgm:pt modelId="{EE916746-F47A-4075-9A6A-C3BD6C8B4D68}">
      <dgm:prSet phldrT="[Text]"/>
      <dgm:spPr/>
      <dgm:t>
        <a:bodyPr/>
        <a:lstStyle/>
        <a:p>
          <a:pPr>
            <a:buFont typeface="Times New Roman" panose="02020603050405020304" pitchFamily="18" charset="0"/>
            <a:buAutoNum type="arabicParenR"/>
          </a:pPr>
          <a:r>
            <a:rPr lang="en-US"/>
            <a:t>The fear of new cultivators to entering the industry</a:t>
          </a:r>
          <a:endParaRPr lang="en-US" b="1" dirty="0"/>
        </a:p>
      </dgm:t>
    </dgm:pt>
    <dgm:pt modelId="{92CC99CA-3D90-4CE3-B4EE-EE5DC2337F1A}" type="parTrans" cxnId="{775B47E1-36B4-4775-ABD2-5383B7F6330B}">
      <dgm:prSet/>
      <dgm:spPr/>
      <dgm:t>
        <a:bodyPr/>
        <a:lstStyle/>
        <a:p>
          <a:endParaRPr lang="en-US"/>
        </a:p>
      </dgm:t>
    </dgm:pt>
    <dgm:pt modelId="{D27E4C4E-62B0-49CC-9C92-2C5B9DF0A989}" type="sibTrans" cxnId="{775B47E1-36B4-4775-ABD2-5383B7F6330B}">
      <dgm:prSet/>
      <dgm:spPr/>
      <dgm:t>
        <a:bodyPr/>
        <a:lstStyle/>
        <a:p>
          <a:endParaRPr lang="en-US"/>
        </a:p>
      </dgm:t>
    </dgm:pt>
    <dgm:pt modelId="{3E5C9306-F48B-4E25-888B-185CE2F762A3}" type="pres">
      <dgm:prSet presAssocID="{1A6EE59E-DBDE-429E-904D-3D624321EA5E}" presName="Name0" presStyleCnt="0">
        <dgm:presLayoutVars>
          <dgm:dir/>
          <dgm:animLvl val="lvl"/>
          <dgm:resizeHandles val="exact"/>
        </dgm:presLayoutVars>
      </dgm:prSet>
      <dgm:spPr/>
    </dgm:pt>
    <dgm:pt modelId="{71495624-A421-464C-ADCB-C636DBCC8714}" type="pres">
      <dgm:prSet presAssocID="{EE916746-F47A-4075-9A6A-C3BD6C8B4D68}" presName="boxAndChildren" presStyleCnt="0"/>
      <dgm:spPr/>
    </dgm:pt>
    <dgm:pt modelId="{05B4702A-FE40-4BC9-A092-1780200E29D2}" type="pres">
      <dgm:prSet presAssocID="{EE916746-F47A-4075-9A6A-C3BD6C8B4D68}" presName="parentTextBox" presStyleLbl="node1" presStyleIdx="0" presStyleCnt="6"/>
      <dgm:spPr/>
    </dgm:pt>
    <dgm:pt modelId="{752EA94F-731E-43CB-8DEE-610DEE8A4C6D}" type="pres">
      <dgm:prSet presAssocID="{AB2C9FBC-D094-46DA-BBA6-AEA738CB0155}" presName="sp" presStyleCnt="0"/>
      <dgm:spPr/>
    </dgm:pt>
    <dgm:pt modelId="{7E8B2588-F662-400F-9904-93D8F80B3144}" type="pres">
      <dgm:prSet presAssocID="{E1D668A7-87A9-4375-885A-ECC26A49A94A}" presName="arrowAndChildren" presStyleCnt="0"/>
      <dgm:spPr/>
    </dgm:pt>
    <dgm:pt modelId="{B94E3D50-E4B5-4CAD-A708-301819731CDA}" type="pres">
      <dgm:prSet presAssocID="{E1D668A7-87A9-4375-885A-ECC26A49A94A}" presName="parentTextArrow" presStyleLbl="node1" presStyleIdx="1" presStyleCnt="6"/>
      <dgm:spPr/>
    </dgm:pt>
    <dgm:pt modelId="{DA4BAAE2-1958-4ECE-9FA9-4FC0797C4D4B}" type="pres">
      <dgm:prSet presAssocID="{DC08A195-D407-4AA8-A1EE-9011C5599192}" presName="sp" presStyleCnt="0"/>
      <dgm:spPr/>
    </dgm:pt>
    <dgm:pt modelId="{5AC272E0-2D79-47AC-B563-4C1200CD3DE3}" type="pres">
      <dgm:prSet presAssocID="{5316EA74-C69A-4FF5-BA70-A5EFED0DAA5C}" presName="arrowAndChildren" presStyleCnt="0"/>
      <dgm:spPr/>
    </dgm:pt>
    <dgm:pt modelId="{1558A3A5-D904-46D9-BD50-24787706E3BB}" type="pres">
      <dgm:prSet presAssocID="{5316EA74-C69A-4FF5-BA70-A5EFED0DAA5C}" presName="parentTextArrow" presStyleLbl="node1" presStyleIdx="2" presStyleCnt="6"/>
      <dgm:spPr/>
    </dgm:pt>
    <dgm:pt modelId="{D216DCC7-D49B-4A25-A2B8-A7162C3E85EC}" type="pres">
      <dgm:prSet presAssocID="{83A42EC9-51B2-4549-8538-2B89FE389356}" presName="sp" presStyleCnt="0"/>
      <dgm:spPr/>
    </dgm:pt>
    <dgm:pt modelId="{F31B2F9C-0D6A-4E95-A6B5-907C836305A4}" type="pres">
      <dgm:prSet presAssocID="{2209FE5C-5F83-4576-9FD6-898286D15A8B}" presName="arrowAndChildren" presStyleCnt="0"/>
      <dgm:spPr/>
    </dgm:pt>
    <dgm:pt modelId="{C0D77AC8-CAC1-4098-99E8-09424E7A70C8}" type="pres">
      <dgm:prSet presAssocID="{2209FE5C-5F83-4576-9FD6-898286D15A8B}" presName="parentTextArrow" presStyleLbl="node1" presStyleIdx="3" presStyleCnt="6"/>
      <dgm:spPr/>
    </dgm:pt>
    <dgm:pt modelId="{4918FF24-936A-4FF7-AA58-5600234D9061}" type="pres">
      <dgm:prSet presAssocID="{432A3734-E46A-43E5-9655-C4E58A0280F8}" presName="sp" presStyleCnt="0"/>
      <dgm:spPr/>
    </dgm:pt>
    <dgm:pt modelId="{ABBFB3E6-7735-461F-A158-4E02E2127D97}" type="pres">
      <dgm:prSet presAssocID="{7FC75955-2EB2-416E-B1DD-E0CA32F10418}" presName="arrowAndChildren" presStyleCnt="0"/>
      <dgm:spPr/>
    </dgm:pt>
    <dgm:pt modelId="{A6FD6117-4A49-45ED-ADBF-3E9B6A27A121}" type="pres">
      <dgm:prSet presAssocID="{7FC75955-2EB2-416E-B1DD-E0CA32F10418}" presName="parentTextArrow" presStyleLbl="node1" presStyleIdx="4" presStyleCnt="6"/>
      <dgm:spPr/>
    </dgm:pt>
    <dgm:pt modelId="{4064EDCB-CE32-4E06-A873-BD7CB6FCD0F5}" type="pres">
      <dgm:prSet presAssocID="{DF49D6C6-C9EA-4DC4-B033-73D9362C481E}" presName="sp" presStyleCnt="0"/>
      <dgm:spPr/>
    </dgm:pt>
    <dgm:pt modelId="{C3699EF2-C651-4AE2-89A3-131BFCCDF1A4}" type="pres">
      <dgm:prSet presAssocID="{703A452C-1F32-4C70-8D6C-988E2825DCF6}" presName="arrowAndChildren" presStyleCnt="0"/>
      <dgm:spPr/>
    </dgm:pt>
    <dgm:pt modelId="{53F3CE9A-16AB-4CF3-9D65-86C05CCAAD5F}" type="pres">
      <dgm:prSet presAssocID="{703A452C-1F32-4C70-8D6C-988E2825DCF6}" presName="parentTextArrow" presStyleLbl="node1" presStyleIdx="5" presStyleCnt="6"/>
      <dgm:spPr/>
    </dgm:pt>
  </dgm:ptLst>
  <dgm:cxnLst>
    <dgm:cxn modelId="{6ABD0B0B-B19C-4C9C-840A-16BBBD7AE4E6}" type="presOf" srcId="{2209FE5C-5F83-4576-9FD6-898286D15A8B}" destId="{C0D77AC8-CAC1-4098-99E8-09424E7A70C8}" srcOrd="0" destOrd="0" presId="urn:microsoft.com/office/officeart/2005/8/layout/process4"/>
    <dgm:cxn modelId="{7977320F-DD30-40DD-8C20-319687E3287A}" type="presOf" srcId="{7FC75955-2EB2-416E-B1DD-E0CA32F10418}" destId="{A6FD6117-4A49-45ED-ADBF-3E9B6A27A121}" srcOrd="0" destOrd="0" presId="urn:microsoft.com/office/officeart/2005/8/layout/process4"/>
    <dgm:cxn modelId="{6CA89610-F911-436D-8179-74E210E30C8D}" srcId="{1A6EE59E-DBDE-429E-904D-3D624321EA5E}" destId="{E1D668A7-87A9-4375-885A-ECC26A49A94A}" srcOrd="4" destOrd="0" parTransId="{5957D9D0-9084-4569-8B1C-26442B777953}" sibTransId="{AB2C9FBC-D094-46DA-BBA6-AEA738CB0155}"/>
    <dgm:cxn modelId="{62FDC415-96FA-4504-9273-CCB39747C74E}" type="presOf" srcId="{EE916746-F47A-4075-9A6A-C3BD6C8B4D68}" destId="{05B4702A-FE40-4BC9-A092-1780200E29D2}" srcOrd="0" destOrd="0" presId="urn:microsoft.com/office/officeart/2005/8/layout/process4"/>
    <dgm:cxn modelId="{E3ECF463-E757-4FAB-905A-7E39706A557E}" type="presOf" srcId="{703A452C-1F32-4C70-8D6C-988E2825DCF6}" destId="{53F3CE9A-16AB-4CF3-9D65-86C05CCAAD5F}" srcOrd="0" destOrd="0" presId="urn:microsoft.com/office/officeart/2005/8/layout/process4"/>
    <dgm:cxn modelId="{BD7D7170-3612-4FB6-8F13-B88A1FDDACFE}" type="presOf" srcId="{1A6EE59E-DBDE-429E-904D-3D624321EA5E}" destId="{3E5C9306-F48B-4E25-888B-185CE2F762A3}" srcOrd="0" destOrd="0" presId="urn:microsoft.com/office/officeart/2005/8/layout/process4"/>
    <dgm:cxn modelId="{572EBB74-3E57-4D8E-BC62-22808C770798}" type="presOf" srcId="{E1D668A7-87A9-4375-885A-ECC26A49A94A}" destId="{B94E3D50-E4B5-4CAD-A708-301819731CDA}" srcOrd="0" destOrd="0" presId="urn:microsoft.com/office/officeart/2005/8/layout/process4"/>
    <dgm:cxn modelId="{49894AA9-C37C-4AC7-AEF9-747CC8A88128}" srcId="{1A6EE59E-DBDE-429E-904D-3D624321EA5E}" destId="{7FC75955-2EB2-416E-B1DD-E0CA32F10418}" srcOrd="1" destOrd="0" parTransId="{170A02A0-7858-46D5-8206-D81C3DF4A8C7}" sibTransId="{432A3734-E46A-43E5-9655-C4E58A0280F8}"/>
    <dgm:cxn modelId="{8D6B48C8-C91B-4619-86B1-933F0F557498}" srcId="{1A6EE59E-DBDE-429E-904D-3D624321EA5E}" destId="{703A452C-1F32-4C70-8D6C-988E2825DCF6}" srcOrd="0" destOrd="0" parTransId="{A246452D-DC48-47F9-89FC-1FC5F0E9B1D9}" sibTransId="{DF49D6C6-C9EA-4DC4-B033-73D9362C481E}"/>
    <dgm:cxn modelId="{992ED4DE-DDF4-4A74-A7B6-8AD01B6471C7}" srcId="{1A6EE59E-DBDE-429E-904D-3D624321EA5E}" destId="{2209FE5C-5F83-4576-9FD6-898286D15A8B}" srcOrd="2" destOrd="0" parTransId="{8A6486D6-87AA-4340-BF7F-B6F15131283D}" sibTransId="{83A42EC9-51B2-4549-8538-2B89FE389356}"/>
    <dgm:cxn modelId="{775B47E1-36B4-4775-ABD2-5383B7F6330B}" srcId="{1A6EE59E-DBDE-429E-904D-3D624321EA5E}" destId="{EE916746-F47A-4075-9A6A-C3BD6C8B4D68}" srcOrd="5" destOrd="0" parTransId="{92CC99CA-3D90-4CE3-B4EE-EE5DC2337F1A}" sibTransId="{D27E4C4E-62B0-49CC-9C92-2C5B9DF0A989}"/>
    <dgm:cxn modelId="{8E129CE5-EE6E-4803-A7DE-B9E33F99347A}" type="presOf" srcId="{5316EA74-C69A-4FF5-BA70-A5EFED0DAA5C}" destId="{1558A3A5-D904-46D9-BD50-24787706E3BB}" srcOrd="0" destOrd="0" presId="urn:microsoft.com/office/officeart/2005/8/layout/process4"/>
    <dgm:cxn modelId="{320BC0EE-F89A-4DFC-A777-57D3BED7A88A}" srcId="{1A6EE59E-DBDE-429E-904D-3D624321EA5E}" destId="{5316EA74-C69A-4FF5-BA70-A5EFED0DAA5C}" srcOrd="3" destOrd="0" parTransId="{481C6F6B-2627-4F59-B163-41F04D88E348}" sibTransId="{DC08A195-D407-4AA8-A1EE-9011C5599192}"/>
    <dgm:cxn modelId="{130768F6-C8D1-4B09-9B87-E3535AE8E38E}" type="presParOf" srcId="{3E5C9306-F48B-4E25-888B-185CE2F762A3}" destId="{71495624-A421-464C-ADCB-C636DBCC8714}" srcOrd="0" destOrd="0" presId="urn:microsoft.com/office/officeart/2005/8/layout/process4"/>
    <dgm:cxn modelId="{A72F005B-8AC3-46DF-9FC0-BC9BCB150566}" type="presParOf" srcId="{71495624-A421-464C-ADCB-C636DBCC8714}" destId="{05B4702A-FE40-4BC9-A092-1780200E29D2}" srcOrd="0" destOrd="0" presId="urn:microsoft.com/office/officeart/2005/8/layout/process4"/>
    <dgm:cxn modelId="{9D34986D-FC4A-4E88-B7FE-F16AE7F15209}" type="presParOf" srcId="{3E5C9306-F48B-4E25-888B-185CE2F762A3}" destId="{752EA94F-731E-43CB-8DEE-610DEE8A4C6D}" srcOrd="1" destOrd="0" presId="urn:microsoft.com/office/officeart/2005/8/layout/process4"/>
    <dgm:cxn modelId="{ADF64E87-AD3D-44A4-A034-8056363F74C9}" type="presParOf" srcId="{3E5C9306-F48B-4E25-888B-185CE2F762A3}" destId="{7E8B2588-F662-400F-9904-93D8F80B3144}" srcOrd="2" destOrd="0" presId="urn:microsoft.com/office/officeart/2005/8/layout/process4"/>
    <dgm:cxn modelId="{4BACFF40-2C3F-4D68-AE53-B76CCF71106D}" type="presParOf" srcId="{7E8B2588-F662-400F-9904-93D8F80B3144}" destId="{B94E3D50-E4B5-4CAD-A708-301819731CDA}" srcOrd="0" destOrd="0" presId="urn:microsoft.com/office/officeart/2005/8/layout/process4"/>
    <dgm:cxn modelId="{0650451C-325A-4C75-879A-EAE2332DBDC1}" type="presParOf" srcId="{3E5C9306-F48B-4E25-888B-185CE2F762A3}" destId="{DA4BAAE2-1958-4ECE-9FA9-4FC0797C4D4B}" srcOrd="3" destOrd="0" presId="urn:microsoft.com/office/officeart/2005/8/layout/process4"/>
    <dgm:cxn modelId="{F531AD90-9B33-45F3-B2DD-E3E0E5EA9710}" type="presParOf" srcId="{3E5C9306-F48B-4E25-888B-185CE2F762A3}" destId="{5AC272E0-2D79-47AC-B563-4C1200CD3DE3}" srcOrd="4" destOrd="0" presId="urn:microsoft.com/office/officeart/2005/8/layout/process4"/>
    <dgm:cxn modelId="{27603950-AB03-4C70-8A46-84515BA008BE}" type="presParOf" srcId="{5AC272E0-2D79-47AC-B563-4C1200CD3DE3}" destId="{1558A3A5-D904-46D9-BD50-24787706E3BB}" srcOrd="0" destOrd="0" presId="urn:microsoft.com/office/officeart/2005/8/layout/process4"/>
    <dgm:cxn modelId="{1F526D84-8EE2-4F4A-9C22-C6947E714C13}" type="presParOf" srcId="{3E5C9306-F48B-4E25-888B-185CE2F762A3}" destId="{D216DCC7-D49B-4A25-A2B8-A7162C3E85EC}" srcOrd="5" destOrd="0" presId="urn:microsoft.com/office/officeart/2005/8/layout/process4"/>
    <dgm:cxn modelId="{D9257D53-BC76-4771-88BD-65D3C1C5F0BA}" type="presParOf" srcId="{3E5C9306-F48B-4E25-888B-185CE2F762A3}" destId="{F31B2F9C-0D6A-4E95-A6B5-907C836305A4}" srcOrd="6" destOrd="0" presId="urn:microsoft.com/office/officeart/2005/8/layout/process4"/>
    <dgm:cxn modelId="{FA7A2044-C687-40CC-AC2E-701C88C2EB37}" type="presParOf" srcId="{F31B2F9C-0D6A-4E95-A6B5-907C836305A4}" destId="{C0D77AC8-CAC1-4098-99E8-09424E7A70C8}" srcOrd="0" destOrd="0" presId="urn:microsoft.com/office/officeart/2005/8/layout/process4"/>
    <dgm:cxn modelId="{E91CFCC4-6F7A-488C-B5E8-AF468F69B83B}" type="presParOf" srcId="{3E5C9306-F48B-4E25-888B-185CE2F762A3}" destId="{4918FF24-936A-4FF7-AA58-5600234D9061}" srcOrd="7" destOrd="0" presId="urn:microsoft.com/office/officeart/2005/8/layout/process4"/>
    <dgm:cxn modelId="{F3722AFA-02D1-463D-8E38-932B09CE94CE}" type="presParOf" srcId="{3E5C9306-F48B-4E25-888B-185CE2F762A3}" destId="{ABBFB3E6-7735-461F-A158-4E02E2127D97}" srcOrd="8" destOrd="0" presId="urn:microsoft.com/office/officeart/2005/8/layout/process4"/>
    <dgm:cxn modelId="{77C7C935-14D3-4856-861A-5AA4A51EFE2E}" type="presParOf" srcId="{ABBFB3E6-7735-461F-A158-4E02E2127D97}" destId="{A6FD6117-4A49-45ED-ADBF-3E9B6A27A121}" srcOrd="0" destOrd="0" presId="urn:microsoft.com/office/officeart/2005/8/layout/process4"/>
    <dgm:cxn modelId="{E41D81F9-F66A-4E55-B911-15729620F8A2}" type="presParOf" srcId="{3E5C9306-F48B-4E25-888B-185CE2F762A3}" destId="{4064EDCB-CE32-4E06-A873-BD7CB6FCD0F5}" srcOrd="9" destOrd="0" presId="urn:microsoft.com/office/officeart/2005/8/layout/process4"/>
    <dgm:cxn modelId="{8C728F46-2B98-46A9-AC4E-FAD2FF9A674B}" type="presParOf" srcId="{3E5C9306-F48B-4E25-888B-185CE2F762A3}" destId="{C3699EF2-C651-4AE2-89A3-131BFCCDF1A4}" srcOrd="10" destOrd="0" presId="urn:microsoft.com/office/officeart/2005/8/layout/process4"/>
    <dgm:cxn modelId="{F64D5038-62E2-433D-97D1-D33E53B6A365}" type="presParOf" srcId="{C3699EF2-C651-4AE2-89A3-131BFCCDF1A4}" destId="{53F3CE9A-16AB-4CF3-9D65-86C05CCAAD5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E7BA9D-7165-4933-BC57-46A9AAE2CA2D}" type="doc">
      <dgm:prSet loTypeId="urn:microsoft.com/office/officeart/2005/8/layout/radial6" loCatId="cycle" qsTypeId="urn:microsoft.com/office/officeart/2005/8/quickstyle/simple4" qsCatId="simple" csTypeId="urn:microsoft.com/office/officeart/2005/8/colors/colorful3" csCatId="colorful" phldr="1"/>
      <dgm:spPr/>
      <dgm:t>
        <a:bodyPr/>
        <a:lstStyle/>
        <a:p>
          <a:endParaRPr lang="en-US"/>
        </a:p>
      </dgm:t>
    </dgm:pt>
    <dgm:pt modelId="{4DBC7F98-5F2C-48DE-962A-36FC161A9607}">
      <dgm:prSet phldrT="[Text]" custT="1"/>
      <dgm:spPr/>
      <dgm:t>
        <a:bodyPr/>
        <a:lstStyle/>
        <a:p>
          <a:r>
            <a:rPr lang="en-US" sz="1200" dirty="0"/>
            <a:t>To identify soil status when plant disorder is detected.</a:t>
          </a:r>
          <a:endParaRPr lang="en-US" sz="1200" b="1" dirty="0">
            <a:solidFill>
              <a:schemeClr val="tx1"/>
            </a:solidFill>
            <a:latin typeface="Bahnschrift SemiBold" panose="020B0502040204020203" pitchFamily="34" charset="0"/>
          </a:endParaRPr>
        </a:p>
      </dgm:t>
    </dgm:pt>
    <dgm:pt modelId="{C4D55F24-0EBB-4CED-8F5C-0A842A18B36F}" type="parTrans" cxnId="{E2A718D4-E92A-4BB4-9C48-3B849A71EEC4}">
      <dgm:prSet/>
      <dgm:spPr/>
      <dgm:t>
        <a:bodyPr/>
        <a:lstStyle/>
        <a:p>
          <a:endParaRPr lang="en-US" sz="1200" b="1">
            <a:solidFill>
              <a:schemeClr val="tx1"/>
            </a:solidFill>
            <a:latin typeface="Bahnschrift SemiBold" panose="020B0502040204020203" pitchFamily="34" charset="0"/>
          </a:endParaRPr>
        </a:p>
      </dgm:t>
    </dgm:pt>
    <dgm:pt modelId="{FA12F8A5-4701-4073-9AB6-F98033CBA689}" type="sibTrans" cxnId="{E2A718D4-E92A-4BB4-9C48-3B849A71EEC4}">
      <dgm:prSet/>
      <dgm:spPr/>
      <dgm:t>
        <a:bodyPr/>
        <a:lstStyle/>
        <a:p>
          <a:endParaRPr lang="en-US" sz="1200" b="1">
            <a:solidFill>
              <a:schemeClr val="tx1"/>
            </a:solidFill>
            <a:latin typeface="Bahnschrift SemiBold" panose="020B0502040204020203" pitchFamily="34" charset="0"/>
          </a:endParaRPr>
        </a:p>
      </dgm:t>
    </dgm:pt>
    <dgm:pt modelId="{230BF708-1263-43C9-94A8-3C13D3994BF7}">
      <dgm:prSet phldrT="[Text]" custT="1"/>
      <dgm:spPr/>
      <dgm:t>
        <a:bodyPr/>
        <a:lstStyle/>
        <a:p>
          <a:r>
            <a:rPr lang="en-US" sz="1000" dirty="0"/>
            <a:t>To change nutrient level in soil according to crop we need to grow. So, can gain good result.</a:t>
          </a:r>
          <a:endParaRPr lang="en-US" sz="1000" b="1" dirty="0">
            <a:solidFill>
              <a:schemeClr val="tx1"/>
            </a:solidFill>
            <a:latin typeface="Bahnschrift SemiBold" panose="020B0502040204020203" pitchFamily="34" charset="0"/>
          </a:endParaRPr>
        </a:p>
      </dgm:t>
    </dgm:pt>
    <dgm:pt modelId="{B76AC93F-F960-47DF-A8D5-E4478738CAFE}" type="sibTrans" cxnId="{DB2D7E66-58DD-4164-9783-68B934320860}">
      <dgm:prSet/>
      <dgm:spPr/>
      <dgm:t>
        <a:bodyPr/>
        <a:lstStyle/>
        <a:p>
          <a:endParaRPr lang="en-US" sz="1200" b="1">
            <a:solidFill>
              <a:schemeClr val="tx1"/>
            </a:solidFill>
            <a:latin typeface="Bahnschrift SemiBold" panose="020B0502040204020203" pitchFamily="34" charset="0"/>
          </a:endParaRPr>
        </a:p>
      </dgm:t>
    </dgm:pt>
    <dgm:pt modelId="{F87477BB-F3D8-4067-996A-E7A7B27D9EC0}" type="parTrans" cxnId="{DB2D7E66-58DD-4164-9783-68B934320860}">
      <dgm:prSet/>
      <dgm:spPr/>
      <dgm:t>
        <a:bodyPr/>
        <a:lstStyle/>
        <a:p>
          <a:endParaRPr lang="en-US" sz="1200" b="1">
            <a:solidFill>
              <a:schemeClr val="tx1"/>
            </a:solidFill>
            <a:latin typeface="Bahnschrift SemiBold" panose="020B0502040204020203" pitchFamily="34" charset="0"/>
          </a:endParaRPr>
        </a:p>
      </dgm:t>
    </dgm:pt>
    <dgm:pt modelId="{0C606D02-4AA2-4105-BF75-F3CBD00E13FA}">
      <dgm:prSet phldrT="[Text]" custT="1"/>
      <dgm:spPr/>
      <dgm:t>
        <a:bodyPr/>
        <a:lstStyle/>
        <a:p>
          <a:r>
            <a:rPr lang="en-US" sz="1100" dirty="0"/>
            <a:t>To provide a basis for fertilizer recommendation for a given crop.</a:t>
          </a:r>
          <a:endParaRPr lang="en-US" sz="1100" b="1" dirty="0">
            <a:solidFill>
              <a:schemeClr val="tx1"/>
            </a:solidFill>
            <a:latin typeface="Bahnschrift SemiBold" panose="020B0502040204020203" pitchFamily="34" charset="0"/>
          </a:endParaRPr>
        </a:p>
      </dgm:t>
    </dgm:pt>
    <dgm:pt modelId="{60DBE928-9CDE-4C5D-B216-620C802C4C96}" type="sibTrans" cxnId="{C8DDD088-A94C-481C-B660-C2F2D6AA96D0}">
      <dgm:prSet/>
      <dgm:spPr/>
      <dgm:t>
        <a:bodyPr/>
        <a:lstStyle/>
        <a:p>
          <a:endParaRPr lang="en-US" sz="1200" b="1">
            <a:solidFill>
              <a:schemeClr val="tx1"/>
            </a:solidFill>
            <a:latin typeface="Bahnschrift SemiBold" panose="020B0502040204020203" pitchFamily="34" charset="0"/>
          </a:endParaRPr>
        </a:p>
      </dgm:t>
    </dgm:pt>
    <dgm:pt modelId="{6262D4A4-D099-4DD3-87FD-573CFE583980}" type="parTrans" cxnId="{C8DDD088-A94C-481C-B660-C2F2D6AA96D0}">
      <dgm:prSet/>
      <dgm:spPr/>
      <dgm:t>
        <a:bodyPr/>
        <a:lstStyle/>
        <a:p>
          <a:endParaRPr lang="en-US" sz="1200" b="1">
            <a:solidFill>
              <a:schemeClr val="tx1"/>
            </a:solidFill>
            <a:latin typeface="Bahnschrift SemiBold" panose="020B0502040204020203" pitchFamily="34" charset="0"/>
          </a:endParaRPr>
        </a:p>
      </dgm:t>
    </dgm:pt>
    <dgm:pt modelId="{CB7CDC2E-BF10-4A43-83ED-0127ACA2C939}">
      <dgm:prSet phldrT="[Text]" custT="1"/>
      <dgm:spPr/>
      <dgm:t>
        <a:bodyPr/>
        <a:lstStyle/>
        <a:p>
          <a:r>
            <a:rPr lang="en-US" sz="1200" dirty="0"/>
            <a:t>Save the soil by applying the accurate amount of fertilizer</a:t>
          </a:r>
          <a:endParaRPr lang="en-US" sz="1200" b="1" dirty="0">
            <a:solidFill>
              <a:schemeClr val="tx1"/>
            </a:solidFill>
            <a:latin typeface="Bahnschrift SemiBold" panose="020B0502040204020203" pitchFamily="34" charset="0"/>
          </a:endParaRPr>
        </a:p>
      </dgm:t>
    </dgm:pt>
    <dgm:pt modelId="{1A65348B-CC25-4AA9-8191-725D4B1CD0C3}" type="sibTrans" cxnId="{CB267201-5356-48F3-A41E-20793890A5DF}">
      <dgm:prSet/>
      <dgm:spPr/>
      <dgm:t>
        <a:bodyPr/>
        <a:lstStyle/>
        <a:p>
          <a:endParaRPr lang="en-US" sz="1200" b="1">
            <a:solidFill>
              <a:schemeClr val="tx1"/>
            </a:solidFill>
            <a:latin typeface="Bahnschrift SemiBold" panose="020B0502040204020203" pitchFamily="34" charset="0"/>
          </a:endParaRPr>
        </a:p>
      </dgm:t>
    </dgm:pt>
    <dgm:pt modelId="{480EF06E-2453-4C8C-AD39-5FF54756D013}" type="parTrans" cxnId="{CB267201-5356-48F3-A41E-20793890A5DF}">
      <dgm:prSet/>
      <dgm:spPr/>
      <dgm:t>
        <a:bodyPr/>
        <a:lstStyle/>
        <a:p>
          <a:endParaRPr lang="en-US" sz="1200" b="1">
            <a:solidFill>
              <a:schemeClr val="tx1"/>
            </a:solidFill>
            <a:latin typeface="Bahnschrift SemiBold" panose="020B0502040204020203" pitchFamily="34" charset="0"/>
          </a:endParaRPr>
        </a:p>
      </dgm:t>
    </dgm:pt>
    <dgm:pt modelId="{A3C06C31-A7F1-4800-B2C4-7650F4D34929}">
      <dgm:prSet phldrT="[Text]" custT="1"/>
      <dgm:spPr/>
      <dgm:t>
        <a:bodyPr/>
        <a:lstStyle/>
        <a:p>
          <a:r>
            <a:rPr lang="en-US" sz="1200" dirty="0"/>
            <a:t>To use by any person to start their own plantation.</a:t>
          </a:r>
          <a:endParaRPr lang="en-US" sz="1200" b="1" dirty="0">
            <a:solidFill>
              <a:schemeClr val="tx1"/>
            </a:solidFill>
            <a:latin typeface="Bahnschrift SemiBold" panose="020B0502040204020203" pitchFamily="34" charset="0"/>
          </a:endParaRPr>
        </a:p>
      </dgm:t>
    </dgm:pt>
    <dgm:pt modelId="{EBD68397-7F92-4012-BEC5-323108699391}" type="sibTrans" cxnId="{8715B9D5-E278-4714-8759-B3864CEEF4C0}">
      <dgm:prSet/>
      <dgm:spPr/>
      <dgm:t>
        <a:bodyPr/>
        <a:lstStyle/>
        <a:p>
          <a:endParaRPr lang="en-US" sz="1200" b="1">
            <a:solidFill>
              <a:schemeClr val="tx1"/>
            </a:solidFill>
            <a:latin typeface="Bahnschrift SemiBold" panose="020B0502040204020203" pitchFamily="34" charset="0"/>
          </a:endParaRPr>
        </a:p>
      </dgm:t>
    </dgm:pt>
    <dgm:pt modelId="{EE2B3473-0917-4552-8FFD-A6170CBC75A9}" type="parTrans" cxnId="{8715B9D5-E278-4714-8759-B3864CEEF4C0}">
      <dgm:prSet/>
      <dgm:spPr/>
      <dgm:t>
        <a:bodyPr/>
        <a:lstStyle/>
        <a:p>
          <a:endParaRPr lang="en-US" sz="1200" b="1">
            <a:solidFill>
              <a:schemeClr val="tx1"/>
            </a:solidFill>
            <a:latin typeface="Bahnschrift SemiBold" panose="020B0502040204020203" pitchFamily="34" charset="0"/>
          </a:endParaRPr>
        </a:p>
      </dgm:t>
    </dgm:pt>
    <dgm:pt modelId="{0A3EF6FF-A495-4DD4-BEF8-5693182D2611}">
      <dgm:prSet phldrT="[Text]" custT="1"/>
      <dgm:spPr/>
      <dgm:t>
        <a:bodyPr/>
        <a:lstStyle/>
        <a:p>
          <a:pPr>
            <a:buFont typeface="Symbol" panose="05050102010706020507" pitchFamily="18" charset="2"/>
            <a:buChar char=""/>
          </a:pPr>
          <a:r>
            <a:rPr lang="en-US" sz="1100" dirty="0"/>
            <a:t>To reduce the risk of not being able to have good result from plantations.</a:t>
          </a:r>
          <a:endParaRPr lang="en-US" sz="1100" b="1" dirty="0">
            <a:solidFill>
              <a:schemeClr val="tx1"/>
            </a:solidFill>
            <a:latin typeface="Bahnschrift SemiBold" panose="020B0502040204020203" pitchFamily="34" charset="0"/>
          </a:endParaRPr>
        </a:p>
      </dgm:t>
    </dgm:pt>
    <dgm:pt modelId="{2E95C56A-E3AA-4DB1-8F7D-C880DFC5E338}" type="parTrans" cxnId="{5A1038D0-B976-4375-B0FD-E911AC8875E2}">
      <dgm:prSet/>
      <dgm:spPr/>
      <dgm:t>
        <a:bodyPr/>
        <a:lstStyle/>
        <a:p>
          <a:endParaRPr lang="en-US"/>
        </a:p>
      </dgm:t>
    </dgm:pt>
    <dgm:pt modelId="{17C50E0D-7B76-43C7-AB08-A28D619AB4D4}" type="sibTrans" cxnId="{5A1038D0-B976-4375-B0FD-E911AC8875E2}">
      <dgm:prSet/>
      <dgm:spPr/>
      <dgm:t>
        <a:bodyPr/>
        <a:lstStyle/>
        <a:p>
          <a:endParaRPr lang="en-US"/>
        </a:p>
      </dgm:t>
    </dgm:pt>
    <dgm:pt modelId="{277CC6CF-E51C-4259-9800-4A3BB3576B80}" type="pres">
      <dgm:prSet presAssocID="{DCE7BA9D-7165-4933-BC57-46A9AAE2CA2D}" presName="Name0" presStyleCnt="0">
        <dgm:presLayoutVars>
          <dgm:chMax val="1"/>
          <dgm:dir/>
          <dgm:animLvl val="ctr"/>
          <dgm:resizeHandles val="exact"/>
        </dgm:presLayoutVars>
      </dgm:prSet>
      <dgm:spPr/>
    </dgm:pt>
    <dgm:pt modelId="{AD7D2BE5-5264-47C4-94E5-FA13DE014941}" type="pres">
      <dgm:prSet presAssocID="{4DBC7F98-5F2C-48DE-962A-36FC161A9607}" presName="centerShape" presStyleLbl="node0" presStyleIdx="0" presStyleCnt="1"/>
      <dgm:spPr/>
    </dgm:pt>
    <dgm:pt modelId="{5C520F28-49D3-44FE-8885-11E5A53BDFBF}" type="pres">
      <dgm:prSet presAssocID="{230BF708-1263-43C9-94A8-3C13D3994BF7}" presName="node" presStyleLbl="node1" presStyleIdx="0" presStyleCnt="5" custScaleX="146908" custScaleY="110760">
        <dgm:presLayoutVars>
          <dgm:bulletEnabled val="1"/>
        </dgm:presLayoutVars>
      </dgm:prSet>
      <dgm:spPr/>
    </dgm:pt>
    <dgm:pt modelId="{A295DC1C-E775-4ECF-A18C-F3FD87FA2780}" type="pres">
      <dgm:prSet presAssocID="{230BF708-1263-43C9-94A8-3C13D3994BF7}" presName="dummy" presStyleCnt="0"/>
      <dgm:spPr/>
    </dgm:pt>
    <dgm:pt modelId="{2150988C-A23A-4169-A46A-60B052129BFF}" type="pres">
      <dgm:prSet presAssocID="{B76AC93F-F960-47DF-A8D5-E4478738CAFE}" presName="sibTrans" presStyleLbl="sibTrans2D1" presStyleIdx="0" presStyleCnt="5"/>
      <dgm:spPr/>
    </dgm:pt>
    <dgm:pt modelId="{C0384EFF-38D1-4107-9EF7-7556D05B41A7}" type="pres">
      <dgm:prSet presAssocID="{A3C06C31-A7F1-4800-B2C4-7650F4D34929}" presName="node" presStyleLbl="node1" presStyleIdx="1" presStyleCnt="5" custScaleX="132472" custScaleY="124688">
        <dgm:presLayoutVars>
          <dgm:bulletEnabled val="1"/>
        </dgm:presLayoutVars>
      </dgm:prSet>
      <dgm:spPr/>
    </dgm:pt>
    <dgm:pt modelId="{52E8426C-91B6-454F-B44B-AB722A532F24}" type="pres">
      <dgm:prSet presAssocID="{A3C06C31-A7F1-4800-B2C4-7650F4D34929}" presName="dummy" presStyleCnt="0"/>
      <dgm:spPr/>
    </dgm:pt>
    <dgm:pt modelId="{0C293D0A-191A-441D-9858-F009467491B3}" type="pres">
      <dgm:prSet presAssocID="{EBD68397-7F92-4012-BEC5-323108699391}" presName="sibTrans" presStyleLbl="sibTrans2D1" presStyleIdx="1" presStyleCnt="5"/>
      <dgm:spPr/>
    </dgm:pt>
    <dgm:pt modelId="{2ACD3708-BD9F-41DE-933B-828A1D943C8A}" type="pres">
      <dgm:prSet presAssocID="{0C606D02-4AA2-4105-BF75-F3CBD00E13FA}" presName="node" presStyleLbl="node1" presStyleIdx="2" presStyleCnt="5" custScaleX="123289" custScaleY="113363">
        <dgm:presLayoutVars>
          <dgm:bulletEnabled val="1"/>
        </dgm:presLayoutVars>
      </dgm:prSet>
      <dgm:spPr/>
    </dgm:pt>
    <dgm:pt modelId="{23168C11-76EF-4663-99A9-8369E462861E}" type="pres">
      <dgm:prSet presAssocID="{0C606D02-4AA2-4105-BF75-F3CBD00E13FA}" presName="dummy" presStyleCnt="0"/>
      <dgm:spPr/>
    </dgm:pt>
    <dgm:pt modelId="{423BE0CE-C850-489F-A0CC-F1B01B65181A}" type="pres">
      <dgm:prSet presAssocID="{60DBE928-9CDE-4C5D-B216-620C802C4C96}" presName="sibTrans" presStyleLbl="sibTrans2D1" presStyleIdx="2" presStyleCnt="5"/>
      <dgm:spPr/>
    </dgm:pt>
    <dgm:pt modelId="{1104C270-9C6A-4F93-B017-43E617DEBB72}" type="pres">
      <dgm:prSet presAssocID="{CB7CDC2E-BF10-4A43-83ED-0127ACA2C939}" presName="node" presStyleLbl="node1" presStyleIdx="3" presStyleCnt="5" custScaleX="124196" custScaleY="114157">
        <dgm:presLayoutVars>
          <dgm:bulletEnabled val="1"/>
        </dgm:presLayoutVars>
      </dgm:prSet>
      <dgm:spPr/>
    </dgm:pt>
    <dgm:pt modelId="{6CBE47E9-1716-4520-BF3E-F043374B67F3}" type="pres">
      <dgm:prSet presAssocID="{CB7CDC2E-BF10-4A43-83ED-0127ACA2C939}" presName="dummy" presStyleCnt="0"/>
      <dgm:spPr/>
    </dgm:pt>
    <dgm:pt modelId="{97AB84E7-6A58-4214-9351-7080B5411FC3}" type="pres">
      <dgm:prSet presAssocID="{1A65348B-CC25-4AA9-8191-725D4B1CD0C3}" presName="sibTrans" presStyleLbl="sibTrans2D1" presStyleIdx="3" presStyleCnt="5"/>
      <dgm:spPr/>
    </dgm:pt>
    <dgm:pt modelId="{C41A0B45-E7FB-43EF-838C-E78EE82FA09F}" type="pres">
      <dgm:prSet presAssocID="{0A3EF6FF-A495-4DD4-BEF8-5693182D2611}" presName="node" presStyleLbl="node1" presStyleIdx="4" presStyleCnt="5" custScaleX="121942" custScaleY="121944">
        <dgm:presLayoutVars>
          <dgm:bulletEnabled val="1"/>
        </dgm:presLayoutVars>
      </dgm:prSet>
      <dgm:spPr/>
    </dgm:pt>
    <dgm:pt modelId="{C84B2D20-F70F-42AE-8C1B-67D0A113D2F4}" type="pres">
      <dgm:prSet presAssocID="{0A3EF6FF-A495-4DD4-BEF8-5693182D2611}" presName="dummy" presStyleCnt="0"/>
      <dgm:spPr/>
    </dgm:pt>
    <dgm:pt modelId="{389046EC-BD64-4B7F-B195-CAE76EC15790}" type="pres">
      <dgm:prSet presAssocID="{17C50E0D-7B76-43C7-AB08-A28D619AB4D4}" presName="sibTrans" presStyleLbl="sibTrans2D1" presStyleIdx="4" presStyleCnt="5"/>
      <dgm:spPr/>
    </dgm:pt>
  </dgm:ptLst>
  <dgm:cxnLst>
    <dgm:cxn modelId="{CB267201-5356-48F3-A41E-20793890A5DF}" srcId="{4DBC7F98-5F2C-48DE-962A-36FC161A9607}" destId="{CB7CDC2E-BF10-4A43-83ED-0127ACA2C939}" srcOrd="3" destOrd="0" parTransId="{480EF06E-2453-4C8C-AD39-5FF54756D013}" sibTransId="{1A65348B-CC25-4AA9-8191-725D4B1CD0C3}"/>
    <dgm:cxn modelId="{ED4E8727-88BC-45CD-BC44-700D679C04DC}" type="presOf" srcId="{230BF708-1263-43C9-94A8-3C13D3994BF7}" destId="{5C520F28-49D3-44FE-8885-11E5A53BDFBF}" srcOrd="0" destOrd="0" presId="urn:microsoft.com/office/officeart/2005/8/layout/radial6"/>
    <dgm:cxn modelId="{CADE3838-6786-4583-AD2E-58E12C6FEFC8}" type="presOf" srcId="{CB7CDC2E-BF10-4A43-83ED-0127ACA2C939}" destId="{1104C270-9C6A-4F93-B017-43E617DEBB72}" srcOrd="0" destOrd="0" presId="urn:microsoft.com/office/officeart/2005/8/layout/radial6"/>
    <dgm:cxn modelId="{C3DEF53E-1578-4924-99C0-A587A8B49395}" type="presOf" srcId="{1A65348B-CC25-4AA9-8191-725D4B1CD0C3}" destId="{97AB84E7-6A58-4214-9351-7080B5411FC3}" srcOrd="0" destOrd="0" presId="urn:microsoft.com/office/officeart/2005/8/layout/radial6"/>
    <dgm:cxn modelId="{50DF815F-5E88-4754-A65B-406AF70C076D}" type="presOf" srcId="{DCE7BA9D-7165-4933-BC57-46A9AAE2CA2D}" destId="{277CC6CF-E51C-4259-9800-4A3BB3576B80}" srcOrd="0" destOrd="0" presId="urn:microsoft.com/office/officeart/2005/8/layout/radial6"/>
    <dgm:cxn modelId="{DB2D7E66-58DD-4164-9783-68B934320860}" srcId="{4DBC7F98-5F2C-48DE-962A-36FC161A9607}" destId="{230BF708-1263-43C9-94A8-3C13D3994BF7}" srcOrd="0" destOrd="0" parTransId="{F87477BB-F3D8-4067-996A-E7A7B27D9EC0}" sibTransId="{B76AC93F-F960-47DF-A8D5-E4478738CAFE}"/>
    <dgm:cxn modelId="{78B6A766-39A5-41E8-A43C-F17BE8470EAE}" type="presOf" srcId="{0A3EF6FF-A495-4DD4-BEF8-5693182D2611}" destId="{C41A0B45-E7FB-43EF-838C-E78EE82FA09F}" srcOrd="0" destOrd="0" presId="urn:microsoft.com/office/officeart/2005/8/layout/radial6"/>
    <dgm:cxn modelId="{C8DDD088-A94C-481C-B660-C2F2D6AA96D0}" srcId="{4DBC7F98-5F2C-48DE-962A-36FC161A9607}" destId="{0C606D02-4AA2-4105-BF75-F3CBD00E13FA}" srcOrd="2" destOrd="0" parTransId="{6262D4A4-D099-4DD3-87FD-573CFE583980}" sibTransId="{60DBE928-9CDE-4C5D-B216-620C802C4C96}"/>
    <dgm:cxn modelId="{FA2C7A93-CB81-4618-A97A-18E77D4671B9}" type="presOf" srcId="{A3C06C31-A7F1-4800-B2C4-7650F4D34929}" destId="{C0384EFF-38D1-4107-9EF7-7556D05B41A7}" srcOrd="0" destOrd="0" presId="urn:microsoft.com/office/officeart/2005/8/layout/radial6"/>
    <dgm:cxn modelId="{BB0906A3-B37A-4D87-B003-A84D07798CE1}" type="presOf" srcId="{4DBC7F98-5F2C-48DE-962A-36FC161A9607}" destId="{AD7D2BE5-5264-47C4-94E5-FA13DE014941}" srcOrd="0" destOrd="0" presId="urn:microsoft.com/office/officeart/2005/8/layout/radial6"/>
    <dgm:cxn modelId="{AD47B8AB-A853-4FD0-97D4-D8DFA6B391EE}" type="presOf" srcId="{B76AC93F-F960-47DF-A8D5-E4478738CAFE}" destId="{2150988C-A23A-4169-A46A-60B052129BFF}" srcOrd="0" destOrd="0" presId="urn:microsoft.com/office/officeart/2005/8/layout/radial6"/>
    <dgm:cxn modelId="{FB3701BF-CE22-4A98-A688-E7CAF8E780D6}" type="presOf" srcId="{0C606D02-4AA2-4105-BF75-F3CBD00E13FA}" destId="{2ACD3708-BD9F-41DE-933B-828A1D943C8A}" srcOrd="0" destOrd="0" presId="urn:microsoft.com/office/officeart/2005/8/layout/radial6"/>
    <dgm:cxn modelId="{B8B10CC5-E166-4F99-B074-C1A5D4DEC2A3}" type="presOf" srcId="{EBD68397-7F92-4012-BEC5-323108699391}" destId="{0C293D0A-191A-441D-9858-F009467491B3}" srcOrd="0" destOrd="0" presId="urn:microsoft.com/office/officeart/2005/8/layout/radial6"/>
    <dgm:cxn modelId="{5A1038D0-B976-4375-B0FD-E911AC8875E2}" srcId="{4DBC7F98-5F2C-48DE-962A-36FC161A9607}" destId="{0A3EF6FF-A495-4DD4-BEF8-5693182D2611}" srcOrd="4" destOrd="0" parTransId="{2E95C56A-E3AA-4DB1-8F7D-C880DFC5E338}" sibTransId="{17C50E0D-7B76-43C7-AB08-A28D619AB4D4}"/>
    <dgm:cxn modelId="{E2A718D4-E92A-4BB4-9C48-3B849A71EEC4}" srcId="{DCE7BA9D-7165-4933-BC57-46A9AAE2CA2D}" destId="{4DBC7F98-5F2C-48DE-962A-36FC161A9607}" srcOrd="0" destOrd="0" parTransId="{C4D55F24-0EBB-4CED-8F5C-0A842A18B36F}" sibTransId="{FA12F8A5-4701-4073-9AB6-F98033CBA689}"/>
    <dgm:cxn modelId="{8715B9D5-E278-4714-8759-B3864CEEF4C0}" srcId="{4DBC7F98-5F2C-48DE-962A-36FC161A9607}" destId="{A3C06C31-A7F1-4800-B2C4-7650F4D34929}" srcOrd="1" destOrd="0" parTransId="{EE2B3473-0917-4552-8FFD-A6170CBC75A9}" sibTransId="{EBD68397-7F92-4012-BEC5-323108699391}"/>
    <dgm:cxn modelId="{0BE401F2-AF60-4239-8085-92CC4BD2826F}" type="presOf" srcId="{17C50E0D-7B76-43C7-AB08-A28D619AB4D4}" destId="{389046EC-BD64-4B7F-B195-CAE76EC15790}" srcOrd="0" destOrd="0" presId="urn:microsoft.com/office/officeart/2005/8/layout/radial6"/>
    <dgm:cxn modelId="{DC6387F6-68C3-4AA1-97FF-4C0D1CB2AB46}" type="presOf" srcId="{60DBE928-9CDE-4C5D-B216-620C802C4C96}" destId="{423BE0CE-C850-489F-A0CC-F1B01B65181A}" srcOrd="0" destOrd="0" presId="urn:microsoft.com/office/officeart/2005/8/layout/radial6"/>
    <dgm:cxn modelId="{5B4C526C-3C35-4D09-BDEE-EF9343F1E8EA}" type="presParOf" srcId="{277CC6CF-E51C-4259-9800-4A3BB3576B80}" destId="{AD7D2BE5-5264-47C4-94E5-FA13DE014941}" srcOrd="0" destOrd="0" presId="urn:microsoft.com/office/officeart/2005/8/layout/radial6"/>
    <dgm:cxn modelId="{3923222A-C1CB-45F6-8B47-69A51260FFD0}" type="presParOf" srcId="{277CC6CF-E51C-4259-9800-4A3BB3576B80}" destId="{5C520F28-49D3-44FE-8885-11E5A53BDFBF}" srcOrd="1" destOrd="0" presId="urn:microsoft.com/office/officeart/2005/8/layout/radial6"/>
    <dgm:cxn modelId="{D938ED4C-C99B-45C8-B7AE-FB8E95754067}" type="presParOf" srcId="{277CC6CF-E51C-4259-9800-4A3BB3576B80}" destId="{A295DC1C-E775-4ECF-A18C-F3FD87FA2780}" srcOrd="2" destOrd="0" presId="urn:microsoft.com/office/officeart/2005/8/layout/radial6"/>
    <dgm:cxn modelId="{58057151-4D6C-4FD1-9DC3-89DD3EDCE2C3}" type="presParOf" srcId="{277CC6CF-E51C-4259-9800-4A3BB3576B80}" destId="{2150988C-A23A-4169-A46A-60B052129BFF}" srcOrd="3" destOrd="0" presId="urn:microsoft.com/office/officeart/2005/8/layout/radial6"/>
    <dgm:cxn modelId="{86054810-DCEF-497A-B5A4-B15BDAC5D770}" type="presParOf" srcId="{277CC6CF-E51C-4259-9800-4A3BB3576B80}" destId="{C0384EFF-38D1-4107-9EF7-7556D05B41A7}" srcOrd="4" destOrd="0" presId="urn:microsoft.com/office/officeart/2005/8/layout/radial6"/>
    <dgm:cxn modelId="{1A817C9F-448B-467D-A81B-32A72D1AF840}" type="presParOf" srcId="{277CC6CF-E51C-4259-9800-4A3BB3576B80}" destId="{52E8426C-91B6-454F-B44B-AB722A532F24}" srcOrd="5" destOrd="0" presId="urn:microsoft.com/office/officeart/2005/8/layout/radial6"/>
    <dgm:cxn modelId="{0C07B1B6-E070-4C5F-9714-CE81B1655975}" type="presParOf" srcId="{277CC6CF-E51C-4259-9800-4A3BB3576B80}" destId="{0C293D0A-191A-441D-9858-F009467491B3}" srcOrd="6" destOrd="0" presId="urn:microsoft.com/office/officeart/2005/8/layout/radial6"/>
    <dgm:cxn modelId="{CFC5FE1B-ED1B-48A2-AC48-509A8ACF4EC5}" type="presParOf" srcId="{277CC6CF-E51C-4259-9800-4A3BB3576B80}" destId="{2ACD3708-BD9F-41DE-933B-828A1D943C8A}" srcOrd="7" destOrd="0" presId="urn:microsoft.com/office/officeart/2005/8/layout/radial6"/>
    <dgm:cxn modelId="{975173DA-0A85-4C82-92CB-674DE91D07FF}" type="presParOf" srcId="{277CC6CF-E51C-4259-9800-4A3BB3576B80}" destId="{23168C11-76EF-4663-99A9-8369E462861E}" srcOrd="8" destOrd="0" presId="urn:microsoft.com/office/officeart/2005/8/layout/radial6"/>
    <dgm:cxn modelId="{ACAA43AE-7E95-4586-B304-6417FD3E11D6}" type="presParOf" srcId="{277CC6CF-E51C-4259-9800-4A3BB3576B80}" destId="{423BE0CE-C850-489F-A0CC-F1B01B65181A}" srcOrd="9" destOrd="0" presId="urn:microsoft.com/office/officeart/2005/8/layout/radial6"/>
    <dgm:cxn modelId="{A8B7168F-942A-4457-9210-5D0335117AFC}" type="presParOf" srcId="{277CC6CF-E51C-4259-9800-4A3BB3576B80}" destId="{1104C270-9C6A-4F93-B017-43E617DEBB72}" srcOrd="10" destOrd="0" presId="urn:microsoft.com/office/officeart/2005/8/layout/radial6"/>
    <dgm:cxn modelId="{3301FD0B-16E8-4F11-9087-B72E9A09CD08}" type="presParOf" srcId="{277CC6CF-E51C-4259-9800-4A3BB3576B80}" destId="{6CBE47E9-1716-4520-BF3E-F043374B67F3}" srcOrd="11" destOrd="0" presId="urn:microsoft.com/office/officeart/2005/8/layout/radial6"/>
    <dgm:cxn modelId="{38FCB09A-E69A-4230-80D7-E2184B20DD7A}" type="presParOf" srcId="{277CC6CF-E51C-4259-9800-4A3BB3576B80}" destId="{97AB84E7-6A58-4214-9351-7080B5411FC3}" srcOrd="12" destOrd="0" presId="urn:microsoft.com/office/officeart/2005/8/layout/radial6"/>
    <dgm:cxn modelId="{993AA5D9-3C46-4633-842C-3D65D754CCA5}" type="presParOf" srcId="{277CC6CF-E51C-4259-9800-4A3BB3576B80}" destId="{C41A0B45-E7FB-43EF-838C-E78EE82FA09F}" srcOrd="13" destOrd="0" presId="urn:microsoft.com/office/officeart/2005/8/layout/radial6"/>
    <dgm:cxn modelId="{5A3DEDFC-0C25-4B26-BE6A-B5B66A635056}" type="presParOf" srcId="{277CC6CF-E51C-4259-9800-4A3BB3576B80}" destId="{C84B2D20-F70F-42AE-8C1B-67D0A113D2F4}" srcOrd="14" destOrd="0" presId="urn:microsoft.com/office/officeart/2005/8/layout/radial6"/>
    <dgm:cxn modelId="{74AD3068-F80E-4A9D-8151-F2CEECDDF111}" type="presParOf" srcId="{277CC6CF-E51C-4259-9800-4A3BB3576B80}" destId="{389046EC-BD64-4B7F-B195-CAE76EC1579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67406A-98DA-4B61-AD2D-0EF788F00822}" type="doc">
      <dgm:prSet loTypeId="urn:microsoft.com/office/officeart/2008/layout/VerticalCurvedList" loCatId="list" qsTypeId="urn:microsoft.com/office/officeart/2005/8/quickstyle/simple3" qsCatId="simple" csTypeId="urn:microsoft.com/office/officeart/2005/8/colors/colorful1" csCatId="colorful" phldr="1"/>
      <dgm:spPr/>
      <dgm:t>
        <a:bodyPr/>
        <a:lstStyle/>
        <a:p>
          <a:endParaRPr lang="en-US"/>
        </a:p>
      </dgm:t>
    </dgm:pt>
    <dgm:pt modelId="{A8D87B32-FDA0-4E0D-986B-B30310F661EB}">
      <dgm:prSet phldrT="[Text]"/>
      <dgm:spPr/>
      <dgm:t>
        <a:bodyPr/>
        <a:lstStyle/>
        <a:p>
          <a:r>
            <a:rPr lang="en-US" b="1" dirty="0">
              <a:latin typeface="Bahnschrift SemiBold" panose="020B0502040204020203" pitchFamily="34" charset="0"/>
            </a:rPr>
            <a:t>Sri Lankan authorities have backed an approach toward e-agriculture, utilizing ‘Smart Farming’ for sustainable practices. Practical infeasibilities of this approach are abundant</a:t>
          </a:r>
        </a:p>
      </dgm:t>
    </dgm:pt>
    <dgm:pt modelId="{C74BCEF9-64E1-4CFB-AD9B-E33125C99CFC}" type="parTrans" cxnId="{A6BECBB3-3A5C-4512-8F32-8EB26D26AD57}">
      <dgm:prSet/>
      <dgm:spPr/>
      <dgm:t>
        <a:bodyPr/>
        <a:lstStyle/>
        <a:p>
          <a:endParaRPr lang="en-US" b="1">
            <a:latin typeface="Bahnschrift SemiBold" panose="020B0502040204020203" pitchFamily="34" charset="0"/>
          </a:endParaRPr>
        </a:p>
      </dgm:t>
    </dgm:pt>
    <dgm:pt modelId="{73EF5C9B-9F7A-43E8-A248-5D165D2EAB57}" type="sibTrans" cxnId="{A6BECBB3-3A5C-4512-8F32-8EB26D26AD57}">
      <dgm:prSet/>
      <dgm:spPr/>
      <dgm:t>
        <a:bodyPr/>
        <a:lstStyle/>
        <a:p>
          <a:endParaRPr lang="en-US" b="1">
            <a:latin typeface="Bahnschrift SemiBold" panose="020B0502040204020203" pitchFamily="34" charset="0"/>
          </a:endParaRPr>
        </a:p>
      </dgm:t>
    </dgm:pt>
    <dgm:pt modelId="{BDB9CFF9-8B2D-4B6A-8677-36077477187D}">
      <dgm:prSet phldrT="[Text]"/>
      <dgm:spPr/>
      <dgm:t>
        <a:bodyPr/>
        <a:lstStyle/>
        <a:p>
          <a:r>
            <a:rPr lang="en-US" b="1" dirty="0">
              <a:latin typeface="Bahnschrift SemiBold" panose="020B0502040204020203" pitchFamily="34" charset="0"/>
            </a:rPr>
            <a:t>Most Systems constructed for information management are centralized which enhances risk, and are trust driven, relying on the Human Trust Factor for verification</a:t>
          </a:r>
        </a:p>
      </dgm:t>
    </dgm:pt>
    <dgm:pt modelId="{C7B0D4C0-A632-40A5-B685-D41593A82F6D}" type="parTrans" cxnId="{027F1DFB-BC09-4801-B81F-8050E0A6EE00}">
      <dgm:prSet/>
      <dgm:spPr/>
      <dgm:t>
        <a:bodyPr/>
        <a:lstStyle/>
        <a:p>
          <a:endParaRPr lang="en-US" b="1">
            <a:latin typeface="Bahnschrift SemiBold" panose="020B0502040204020203" pitchFamily="34" charset="0"/>
          </a:endParaRPr>
        </a:p>
      </dgm:t>
    </dgm:pt>
    <dgm:pt modelId="{4152F3F5-CE18-4E36-988A-6BDBC41466D1}" type="sibTrans" cxnId="{027F1DFB-BC09-4801-B81F-8050E0A6EE00}">
      <dgm:prSet/>
      <dgm:spPr/>
      <dgm:t>
        <a:bodyPr/>
        <a:lstStyle/>
        <a:p>
          <a:endParaRPr lang="en-US" b="1">
            <a:latin typeface="Bahnschrift SemiBold" panose="020B0502040204020203" pitchFamily="34" charset="0"/>
          </a:endParaRPr>
        </a:p>
      </dgm:t>
    </dgm:pt>
    <dgm:pt modelId="{9E1F272F-9112-4916-9670-374E9B6DB724}">
      <dgm:prSet phldrT="[Text]"/>
      <dgm:spPr/>
      <dgm:t>
        <a:bodyPr/>
        <a:lstStyle/>
        <a:p>
          <a:r>
            <a:rPr lang="en-US" b="1" dirty="0">
              <a:latin typeface="Bahnschrift SemiBold" panose="020B0502040204020203" pitchFamily="34" charset="0"/>
            </a:rPr>
            <a:t>While the environmental effects of Fertilizer Mismanagement are widely discussed, the social sensitivity of this matter is given less prominence. The social sensitivity arguably has the greatest impact on fertilizer procurement.</a:t>
          </a:r>
        </a:p>
      </dgm:t>
    </dgm:pt>
    <dgm:pt modelId="{95E5F9E5-2C0B-4E82-AAEC-8B7B9C59F427}" type="parTrans" cxnId="{F134ADB4-6677-4A17-8DDB-3876A2FAE137}">
      <dgm:prSet/>
      <dgm:spPr/>
      <dgm:t>
        <a:bodyPr/>
        <a:lstStyle/>
        <a:p>
          <a:endParaRPr lang="en-US" b="1">
            <a:latin typeface="Bahnschrift SemiBold" panose="020B0502040204020203" pitchFamily="34" charset="0"/>
          </a:endParaRPr>
        </a:p>
      </dgm:t>
    </dgm:pt>
    <dgm:pt modelId="{41C4C54A-A234-445B-9F4E-A2187828B121}" type="sibTrans" cxnId="{F134ADB4-6677-4A17-8DDB-3876A2FAE137}">
      <dgm:prSet/>
      <dgm:spPr/>
      <dgm:t>
        <a:bodyPr/>
        <a:lstStyle/>
        <a:p>
          <a:endParaRPr lang="en-US" b="1">
            <a:latin typeface="Bahnschrift SemiBold" panose="020B0502040204020203" pitchFamily="34" charset="0"/>
          </a:endParaRPr>
        </a:p>
      </dgm:t>
    </dgm:pt>
    <dgm:pt modelId="{EDBF5213-52B4-4C98-8EE0-CD5D462F8430}" type="pres">
      <dgm:prSet presAssocID="{6B67406A-98DA-4B61-AD2D-0EF788F00822}" presName="Name0" presStyleCnt="0">
        <dgm:presLayoutVars>
          <dgm:chMax val="7"/>
          <dgm:chPref val="7"/>
          <dgm:dir/>
        </dgm:presLayoutVars>
      </dgm:prSet>
      <dgm:spPr/>
    </dgm:pt>
    <dgm:pt modelId="{49848058-538A-46D9-B1A6-26ED495B431F}" type="pres">
      <dgm:prSet presAssocID="{6B67406A-98DA-4B61-AD2D-0EF788F00822}" presName="Name1" presStyleCnt="0"/>
      <dgm:spPr/>
    </dgm:pt>
    <dgm:pt modelId="{18305D6C-CCAC-4B5A-BCBA-49CD82269C55}" type="pres">
      <dgm:prSet presAssocID="{6B67406A-98DA-4B61-AD2D-0EF788F00822}" presName="cycle" presStyleCnt="0"/>
      <dgm:spPr/>
    </dgm:pt>
    <dgm:pt modelId="{553BBB56-7C94-482C-8DF0-B8F1342B8CDF}" type="pres">
      <dgm:prSet presAssocID="{6B67406A-98DA-4B61-AD2D-0EF788F00822}" presName="srcNode" presStyleLbl="node1" presStyleIdx="0" presStyleCnt="3"/>
      <dgm:spPr/>
    </dgm:pt>
    <dgm:pt modelId="{9B5F3F19-FAE0-4F3B-A7EF-B2A2EDC8EB87}" type="pres">
      <dgm:prSet presAssocID="{6B67406A-98DA-4B61-AD2D-0EF788F00822}" presName="conn" presStyleLbl="parChTrans1D2" presStyleIdx="0" presStyleCnt="1"/>
      <dgm:spPr/>
    </dgm:pt>
    <dgm:pt modelId="{6726438F-6B7B-42D9-99C1-19E0BD964139}" type="pres">
      <dgm:prSet presAssocID="{6B67406A-98DA-4B61-AD2D-0EF788F00822}" presName="extraNode" presStyleLbl="node1" presStyleIdx="0" presStyleCnt="3"/>
      <dgm:spPr/>
    </dgm:pt>
    <dgm:pt modelId="{53E7F79B-C6C5-40A2-9D4D-E974DDA8BDB8}" type="pres">
      <dgm:prSet presAssocID="{6B67406A-98DA-4B61-AD2D-0EF788F00822}" presName="dstNode" presStyleLbl="node1" presStyleIdx="0" presStyleCnt="3"/>
      <dgm:spPr/>
    </dgm:pt>
    <dgm:pt modelId="{936BC848-C45B-4E8B-9F0E-828F73CD402C}" type="pres">
      <dgm:prSet presAssocID="{A8D87B32-FDA0-4E0D-986B-B30310F661EB}" presName="text_1" presStyleLbl="node1" presStyleIdx="0" presStyleCnt="3">
        <dgm:presLayoutVars>
          <dgm:bulletEnabled val="1"/>
        </dgm:presLayoutVars>
      </dgm:prSet>
      <dgm:spPr/>
    </dgm:pt>
    <dgm:pt modelId="{B0481755-4411-442E-8D12-41996A650564}" type="pres">
      <dgm:prSet presAssocID="{A8D87B32-FDA0-4E0D-986B-B30310F661EB}" presName="accent_1" presStyleCnt="0"/>
      <dgm:spPr/>
    </dgm:pt>
    <dgm:pt modelId="{37DB35F7-303A-4E31-B7EE-2FD758321B16}" type="pres">
      <dgm:prSet presAssocID="{A8D87B32-FDA0-4E0D-986B-B30310F661EB}" presName="accentRepeatNode" presStyleLbl="solidFgAcc1" presStyleIdx="0" presStyleCnt="3"/>
      <dgm:spPr>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5DEBC9C-9062-472B-869C-D7224B942C2D}" type="pres">
      <dgm:prSet presAssocID="{BDB9CFF9-8B2D-4B6A-8677-36077477187D}" presName="text_2" presStyleLbl="node1" presStyleIdx="1" presStyleCnt="3">
        <dgm:presLayoutVars>
          <dgm:bulletEnabled val="1"/>
        </dgm:presLayoutVars>
      </dgm:prSet>
      <dgm:spPr/>
    </dgm:pt>
    <dgm:pt modelId="{9D47DD5A-DCE0-4368-84E0-B28FDA9965F8}" type="pres">
      <dgm:prSet presAssocID="{BDB9CFF9-8B2D-4B6A-8677-36077477187D}" presName="accent_2" presStyleCnt="0"/>
      <dgm:spPr/>
    </dgm:pt>
    <dgm:pt modelId="{016B97FC-6EE3-4AB1-A050-98D73827C5EC}" type="pres">
      <dgm:prSet presAssocID="{BDB9CFF9-8B2D-4B6A-8677-36077477187D}" presName="accentRepeatNode" presStyleLbl="solidFgAcc1" presStyleIdx="1" presStyleCnt="3"/>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4E340D0-803C-47AB-B985-88767439CD67}" type="pres">
      <dgm:prSet presAssocID="{9E1F272F-9112-4916-9670-374E9B6DB724}" presName="text_3" presStyleLbl="node1" presStyleIdx="2" presStyleCnt="3">
        <dgm:presLayoutVars>
          <dgm:bulletEnabled val="1"/>
        </dgm:presLayoutVars>
      </dgm:prSet>
      <dgm:spPr/>
    </dgm:pt>
    <dgm:pt modelId="{31049045-1004-4B20-B243-E04E6658F149}" type="pres">
      <dgm:prSet presAssocID="{9E1F272F-9112-4916-9670-374E9B6DB724}" presName="accent_3" presStyleCnt="0"/>
      <dgm:spPr/>
    </dgm:pt>
    <dgm:pt modelId="{6D442C27-41E0-40CE-AE4D-0CC8D19DA041}" type="pres">
      <dgm:prSet presAssocID="{9E1F272F-9112-4916-9670-374E9B6DB724}" presName="accentRepeatNode" presStyleLbl="solidFgAcc1" presStyleIdx="2" presStyleCnt="3"/>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14461701-0931-4BD7-B6EA-4E535C169BA7}" type="presOf" srcId="{BDB9CFF9-8B2D-4B6A-8677-36077477187D}" destId="{95DEBC9C-9062-472B-869C-D7224B942C2D}" srcOrd="0" destOrd="0" presId="urn:microsoft.com/office/officeart/2008/layout/VerticalCurvedList"/>
    <dgm:cxn modelId="{A0321831-1945-49B5-8C81-0FC18448D189}" type="presOf" srcId="{9E1F272F-9112-4916-9670-374E9B6DB724}" destId="{C4E340D0-803C-47AB-B985-88767439CD67}" srcOrd="0" destOrd="0" presId="urn:microsoft.com/office/officeart/2008/layout/VerticalCurvedList"/>
    <dgm:cxn modelId="{F534BD71-5FD7-485A-806D-FD516FCEA979}" type="presOf" srcId="{73EF5C9B-9F7A-43E8-A248-5D165D2EAB57}" destId="{9B5F3F19-FAE0-4F3B-A7EF-B2A2EDC8EB87}" srcOrd="0" destOrd="0" presId="urn:microsoft.com/office/officeart/2008/layout/VerticalCurvedList"/>
    <dgm:cxn modelId="{A1DC56B2-2B9C-4A45-8675-66B5EEAC3C44}" type="presOf" srcId="{6B67406A-98DA-4B61-AD2D-0EF788F00822}" destId="{EDBF5213-52B4-4C98-8EE0-CD5D462F8430}" srcOrd="0" destOrd="0" presId="urn:microsoft.com/office/officeart/2008/layout/VerticalCurvedList"/>
    <dgm:cxn modelId="{A6BECBB3-3A5C-4512-8F32-8EB26D26AD57}" srcId="{6B67406A-98DA-4B61-AD2D-0EF788F00822}" destId="{A8D87B32-FDA0-4E0D-986B-B30310F661EB}" srcOrd="0" destOrd="0" parTransId="{C74BCEF9-64E1-4CFB-AD9B-E33125C99CFC}" sibTransId="{73EF5C9B-9F7A-43E8-A248-5D165D2EAB57}"/>
    <dgm:cxn modelId="{F134ADB4-6677-4A17-8DDB-3876A2FAE137}" srcId="{6B67406A-98DA-4B61-AD2D-0EF788F00822}" destId="{9E1F272F-9112-4916-9670-374E9B6DB724}" srcOrd="2" destOrd="0" parTransId="{95E5F9E5-2C0B-4E82-AAEC-8B7B9C59F427}" sibTransId="{41C4C54A-A234-445B-9F4E-A2187828B121}"/>
    <dgm:cxn modelId="{B1036DFA-4E3C-4DD7-A04B-283F9E37EE23}" type="presOf" srcId="{A8D87B32-FDA0-4E0D-986B-B30310F661EB}" destId="{936BC848-C45B-4E8B-9F0E-828F73CD402C}" srcOrd="0" destOrd="0" presId="urn:microsoft.com/office/officeart/2008/layout/VerticalCurvedList"/>
    <dgm:cxn modelId="{027F1DFB-BC09-4801-B81F-8050E0A6EE00}" srcId="{6B67406A-98DA-4B61-AD2D-0EF788F00822}" destId="{BDB9CFF9-8B2D-4B6A-8677-36077477187D}" srcOrd="1" destOrd="0" parTransId="{C7B0D4C0-A632-40A5-B685-D41593A82F6D}" sibTransId="{4152F3F5-CE18-4E36-988A-6BDBC41466D1}"/>
    <dgm:cxn modelId="{E6CCA2E0-E07D-4709-BAFA-2C923870D5BC}" type="presParOf" srcId="{EDBF5213-52B4-4C98-8EE0-CD5D462F8430}" destId="{49848058-538A-46D9-B1A6-26ED495B431F}" srcOrd="0" destOrd="0" presId="urn:microsoft.com/office/officeart/2008/layout/VerticalCurvedList"/>
    <dgm:cxn modelId="{98324F27-CE0E-4B65-9485-32E3CFA12C0F}" type="presParOf" srcId="{49848058-538A-46D9-B1A6-26ED495B431F}" destId="{18305D6C-CCAC-4B5A-BCBA-49CD82269C55}" srcOrd="0" destOrd="0" presId="urn:microsoft.com/office/officeart/2008/layout/VerticalCurvedList"/>
    <dgm:cxn modelId="{C667A369-AEFC-4CCD-8D8A-C8237D81FDFD}" type="presParOf" srcId="{18305D6C-CCAC-4B5A-BCBA-49CD82269C55}" destId="{553BBB56-7C94-482C-8DF0-B8F1342B8CDF}" srcOrd="0" destOrd="0" presId="urn:microsoft.com/office/officeart/2008/layout/VerticalCurvedList"/>
    <dgm:cxn modelId="{B51640F1-7D81-4296-A443-615054EE7846}" type="presParOf" srcId="{18305D6C-CCAC-4B5A-BCBA-49CD82269C55}" destId="{9B5F3F19-FAE0-4F3B-A7EF-B2A2EDC8EB87}" srcOrd="1" destOrd="0" presId="urn:microsoft.com/office/officeart/2008/layout/VerticalCurvedList"/>
    <dgm:cxn modelId="{2B46A7A2-D21C-4A51-B9EA-B768F893F7BE}" type="presParOf" srcId="{18305D6C-CCAC-4B5A-BCBA-49CD82269C55}" destId="{6726438F-6B7B-42D9-99C1-19E0BD964139}" srcOrd="2" destOrd="0" presId="urn:microsoft.com/office/officeart/2008/layout/VerticalCurvedList"/>
    <dgm:cxn modelId="{417455ED-C91E-4DA9-A84F-64FD88FF108F}" type="presParOf" srcId="{18305D6C-CCAC-4B5A-BCBA-49CD82269C55}" destId="{53E7F79B-C6C5-40A2-9D4D-E974DDA8BDB8}" srcOrd="3" destOrd="0" presId="urn:microsoft.com/office/officeart/2008/layout/VerticalCurvedList"/>
    <dgm:cxn modelId="{6F71A6EC-B63C-4953-8F7C-9D35AEB0FBEC}" type="presParOf" srcId="{49848058-538A-46D9-B1A6-26ED495B431F}" destId="{936BC848-C45B-4E8B-9F0E-828F73CD402C}" srcOrd="1" destOrd="0" presId="urn:microsoft.com/office/officeart/2008/layout/VerticalCurvedList"/>
    <dgm:cxn modelId="{AD28E6B7-AFE1-46D4-A6E7-97FAA8E7786D}" type="presParOf" srcId="{49848058-538A-46D9-B1A6-26ED495B431F}" destId="{B0481755-4411-442E-8D12-41996A650564}" srcOrd="2" destOrd="0" presId="urn:microsoft.com/office/officeart/2008/layout/VerticalCurvedList"/>
    <dgm:cxn modelId="{90EC3906-5303-47D0-93ED-8CE209286748}" type="presParOf" srcId="{B0481755-4411-442E-8D12-41996A650564}" destId="{37DB35F7-303A-4E31-B7EE-2FD758321B16}" srcOrd="0" destOrd="0" presId="urn:microsoft.com/office/officeart/2008/layout/VerticalCurvedList"/>
    <dgm:cxn modelId="{42A1DB4E-F4F0-4291-BEEC-9AE9801732CF}" type="presParOf" srcId="{49848058-538A-46D9-B1A6-26ED495B431F}" destId="{95DEBC9C-9062-472B-869C-D7224B942C2D}" srcOrd="3" destOrd="0" presId="urn:microsoft.com/office/officeart/2008/layout/VerticalCurvedList"/>
    <dgm:cxn modelId="{3EFF8C19-BE40-4130-92A3-E60DD6D8BBCC}" type="presParOf" srcId="{49848058-538A-46D9-B1A6-26ED495B431F}" destId="{9D47DD5A-DCE0-4368-84E0-B28FDA9965F8}" srcOrd="4" destOrd="0" presId="urn:microsoft.com/office/officeart/2008/layout/VerticalCurvedList"/>
    <dgm:cxn modelId="{AA353278-AD4C-4332-BD64-4C3C7C4EED2A}" type="presParOf" srcId="{9D47DD5A-DCE0-4368-84E0-B28FDA9965F8}" destId="{016B97FC-6EE3-4AB1-A050-98D73827C5EC}" srcOrd="0" destOrd="0" presId="urn:microsoft.com/office/officeart/2008/layout/VerticalCurvedList"/>
    <dgm:cxn modelId="{64B55425-2C2D-42AF-97F2-D8314C6FE8D0}" type="presParOf" srcId="{49848058-538A-46D9-B1A6-26ED495B431F}" destId="{C4E340D0-803C-47AB-B985-88767439CD67}" srcOrd="5" destOrd="0" presId="urn:microsoft.com/office/officeart/2008/layout/VerticalCurvedList"/>
    <dgm:cxn modelId="{4AEF7E33-5EB5-48EC-A32B-C122C89478CE}" type="presParOf" srcId="{49848058-538A-46D9-B1A6-26ED495B431F}" destId="{31049045-1004-4B20-B243-E04E6658F149}" srcOrd="6" destOrd="0" presId="urn:microsoft.com/office/officeart/2008/layout/VerticalCurvedList"/>
    <dgm:cxn modelId="{A7DACC7B-4EF2-467B-B980-5F5B8B9BFAF7}" type="presParOf" srcId="{31049045-1004-4B20-B243-E04E6658F149}" destId="{6D442C27-41E0-40CE-AE4D-0CC8D19DA04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6EE59E-DBDE-429E-904D-3D624321EA5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03A452C-1F32-4C70-8D6C-988E2825DCF6}">
      <dgm:prSet phldrT="[Text]"/>
      <dgm:spPr/>
      <dgm:t>
        <a:bodyPr/>
        <a:lstStyle/>
        <a:p>
          <a:r>
            <a:rPr lang="en-US" b="1" dirty="0"/>
            <a:t>01</a:t>
          </a:r>
        </a:p>
      </dgm:t>
    </dgm:pt>
    <dgm:pt modelId="{A246452D-DC48-47F9-89FC-1FC5F0E9B1D9}" type="parTrans" cxnId="{8D6B48C8-C91B-4619-86B1-933F0F557498}">
      <dgm:prSet/>
      <dgm:spPr/>
      <dgm:t>
        <a:bodyPr/>
        <a:lstStyle/>
        <a:p>
          <a:endParaRPr lang="en-US" b="1"/>
        </a:p>
      </dgm:t>
    </dgm:pt>
    <dgm:pt modelId="{DF49D6C6-C9EA-4DC4-B033-73D9362C481E}" type="sibTrans" cxnId="{8D6B48C8-C91B-4619-86B1-933F0F557498}">
      <dgm:prSet/>
      <dgm:spPr/>
      <dgm:t>
        <a:bodyPr/>
        <a:lstStyle/>
        <a:p>
          <a:endParaRPr lang="en-US" b="1"/>
        </a:p>
      </dgm:t>
    </dgm:pt>
    <dgm:pt modelId="{8B9DC4D1-9864-4CAA-AFD9-0E1882DC1360}">
      <dgm:prSet phldrT="[Text]"/>
      <dgm:spPr/>
      <dgm:t>
        <a:bodyPr/>
        <a:lstStyle/>
        <a:p>
          <a:r>
            <a:rPr lang="en-US" b="1" dirty="0"/>
            <a:t>How feasible would a solution integrating farmers, field experts and vendors be?</a:t>
          </a:r>
        </a:p>
      </dgm:t>
    </dgm:pt>
    <dgm:pt modelId="{056F48C5-BC9F-4577-AF3A-461EDB425A3A}" type="parTrans" cxnId="{D5E28EC1-C085-4598-96DC-F0487DA42368}">
      <dgm:prSet/>
      <dgm:spPr/>
      <dgm:t>
        <a:bodyPr/>
        <a:lstStyle/>
        <a:p>
          <a:endParaRPr lang="en-US" b="1"/>
        </a:p>
      </dgm:t>
    </dgm:pt>
    <dgm:pt modelId="{AA7E40D1-AEA6-4036-BAD5-01FC6DC302BB}" type="sibTrans" cxnId="{D5E28EC1-C085-4598-96DC-F0487DA42368}">
      <dgm:prSet/>
      <dgm:spPr/>
      <dgm:t>
        <a:bodyPr/>
        <a:lstStyle/>
        <a:p>
          <a:endParaRPr lang="en-US" b="1"/>
        </a:p>
      </dgm:t>
    </dgm:pt>
    <dgm:pt modelId="{CB12B164-AA6F-45C9-8D26-6C684E4B6B34}">
      <dgm:prSet phldrT="[Text]"/>
      <dgm:spPr/>
      <dgm:t>
        <a:bodyPr/>
        <a:lstStyle/>
        <a:p>
          <a:pPr>
            <a:buSzPts val="1000"/>
            <a:buFont typeface="Symbol" panose="05050102010706020507" pitchFamily="18" charset="2"/>
            <a:buChar char=""/>
          </a:pPr>
          <a:r>
            <a:rPr lang="en-US" b="1" dirty="0"/>
            <a:t>What are the factors to be considered when constructing a system interlinking stakeholders? </a:t>
          </a:r>
        </a:p>
      </dgm:t>
    </dgm:pt>
    <dgm:pt modelId="{1B6A044E-8055-410B-834F-EA4B0CE81D63}" type="parTrans" cxnId="{C74C7487-CB66-4C20-A378-3384EEE3F5AF}">
      <dgm:prSet/>
      <dgm:spPr/>
      <dgm:t>
        <a:bodyPr/>
        <a:lstStyle/>
        <a:p>
          <a:endParaRPr lang="en-US" b="1"/>
        </a:p>
      </dgm:t>
    </dgm:pt>
    <dgm:pt modelId="{45D2FF0C-2EFB-4328-ADF7-EA4EA55564D8}" type="sibTrans" cxnId="{C74C7487-CB66-4C20-A378-3384EEE3F5AF}">
      <dgm:prSet/>
      <dgm:spPr/>
      <dgm:t>
        <a:bodyPr/>
        <a:lstStyle/>
        <a:p>
          <a:endParaRPr lang="en-US" b="1"/>
        </a:p>
      </dgm:t>
    </dgm:pt>
    <dgm:pt modelId="{7FC75955-2EB2-416E-B1DD-E0CA32F10418}">
      <dgm:prSet phldrT="[Text]"/>
      <dgm:spPr/>
      <dgm:t>
        <a:bodyPr/>
        <a:lstStyle/>
        <a:p>
          <a:r>
            <a:rPr lang="en-US" b="1" dirty="0"/>
            <a:t>02</a:t>
          </a:r>
        </a:p>
      </dgm:t>
    </dgm:pt>
    <dgm:pt modelId="{170A02A0-7858-46D5-8206-D81C3DF4A8C7}" type="parTrans" cxnId="{49894AA9-C37C-4AC7-AEF9-747CC8A88128}">
      <dgm:prSet/>
      <dgm:spPr/>
      <dgm:t>
        <a:bodyPr/>
        <a:lstStyle/>
        <a:p>
          <a:endParaRPr lang="en-US" b="1"/>
        </a:p>
      </dgm:t>
    </dgm:pt>
    <dgm:pt modelId="{432A3734-E46A-43E5-9655-C4E58A0280F8}" type="sibTrans" cxnId="{49894AA9-C37C-4AC7-AEF9-747CC8A88128}">
      <dgm:prSet/>
      <dgm:spPr/>
      <dgm:t>
        <a:bodyPr/>
        <a:lstStyle/>
        <a:p>
          <a:endParaRPr lang="en-US" b="1"/>
        </a:p>
      </dgm:t>
    </dgm:pt>
    <dgm:pt modelId="{7C45E165-56A5-45C5-80EA-F6EBB3112037}">
      <dgm:prSet phldrT="[Text]"/>
      <dgm:spPr/>
      <dgm:t>
        <a:bodyPr/>
        <a:lstStyle/>
        <a:p>
          <a:r>
            <a:rPr lang="en-US" b="1" dirty="0"/>
            <a:t>How is it possible for proposed system to lift asymmetry of information?</a:t>
          </a:r>
        </a:p>
      </dgm:t>
    </dgm:pt>
    <dgm:pt modelId="{ABC40D61-40BE-4656-A0BB-BDF0C1E634BC}" type="parTrans" cxnId="{CE5F6729-FCAD-4145-A32A-F928BD81FED6}">
      <dgm:prSet/>
      <dgm:spPr/>
      <dgm:t>
        <a:bodyPr/>
        <a:lstStyle/>
        <a:p>
          <a:endParaRPr lang="en-US" b="1"/>
        </a:p>
      </dgm:t>
    </dgm:pt>
    <dgm:pt modelId="{7D28417B-26E8-4D9D-A21C-1C5396C29697}" type="sibTrans" cxnId="{CE5F6729-FCAD-4145-A32A-F928BD81FED6}">
      <dgm:prSet/>
      <dgm:spPr/>
      <dgm:t>
        <a:bodyPr/>
        <a:lstStyle/>
        <a:p>
          <a:endParaRPr lang="en-US" b="1"/>
        </a:p>
      </dgm:t>
    </dgm:pt>
    <dgm:pt modelId="{A2BEFA24-4DA5-4103-ACB2-472664BA5BF0}">
      <dgm:prSet phldrT="[Text]"/>
      <dgm:spPr/>
      <dgm:t>
        <a:bodyPr/>
        <a:lstStyle/>
        <a:p>
          <a:pPr>
            <a:buSzPts val="1000"/>
            <a:buFont typeface="Symbol" panose="05050102010706020507" pitchFamily="18" charset="2"/>
            <a:buChar char=""/>
          </a:pPr>
          <a:r>
            <a:rPr lang="en-US" b="1" dirty="0"/>
            <a:t>What information should be provided by expert in-order-to help farmer make well-informed decision?</a:t>
          </a:r>
        </a:p>
      </dgm:t>
    </dgm:pt>
    <dgm:pt modelId="{4EC9F856-B7C1-476D-8BF1-E2A5B26CB07E}" type="parTrans" cxnId="{BC9A68F7-160E-4A4A-B3B9-DDAEA8200106}">
      <dgm:prSet/>
      <dgm:spPr/>
      <dgm:t>
        <a:bodyPr/>
        <a:lstStyle/>
        <a:p>
          <a:endParaRPr lang="en-US" b="1"/>
        </a:p>
      </dgm:t>
    </dgm:pt>
    <dgm:pt modelId="{0BC34076-36D4-4C61-B64E-9301D9804541}" type="sibTrans" cxnId="{BC9A68F7-160E-4A4A-B3B9-DDAEA8200106}">
      <dgm:prSet/>
      <dgm:spPr/>
      <dgm:t>
        <a:bodyPr/>
        <a:lstStyle/>
        <a:p>
          <a:endParaRPr lang="en-US" b="1"/>
        </a:p>
      </dgm:t>
    </dgm:pt>
    <dgm:pt modelId="{A13EADFD-52E8-4370-A292-7D61132069BA}">
      <dgm:prSet phldrT="[Text]"/>
      <dgm:spPr/>
      <dgm:t>
        <a:bodyPr/>
        <a:lstStyle/>
        <a:p>
          <a:r>
            <a:rPr lang="en-US" b="1" dirty="0"/>
            <a:t>03</a:t>
          </a:r>
        </a:p>
      </dgm:t>
    </dgm:pt>
    <dgm:pt modelId="{9BA5F7C9-08E9-48ED-BCCD-9827C7C4381E}" type="parTrans" cxnId="{BCD21405-2557-4873-A68B-DAC1599EE6D0}">
      <dgm:prSet/>
      <dgm:spPr/>
      <dgm:t>
        <a:bodyPr/>
        <a:lstStyle/>
        <a:p>
          <a:endParaRPr lang="en-US" b="1"/>
        </a:p>
      </dgm:t>
    </dgm:pt>
    <dgm:pt modelId="{F80426F5-D4CE-42F2-933D-819BC516AE8F}" type="sibTrans" cxnId="{BCD21405-2557-4873-A68B-DAC1599EE6D0}">
      <dgm:prSet/>
      <dgm:spPr/>
      <dgm:t>
        <a:bodyPr/>
        <a:lstStyle/>
        <a:p>
          <a:endParaRPr lang="en-US" b="1"/>
        </a:p>
      </dgm:t>
    </dgm:pt>
    <dgm:pt modelId="{9518CF79-804F-4711-97B5-F7AADC6EE4E0}">
      <dgm:prSet phldrT="[Text]"/>
      <dgm:spPr/>
      <dgm:t>
        <a:bodyPr/>
        <a:lstStyle/>
        <a:p>
          <a:r>
            <a:rPr lang="en-US" b="1" dirty="0"/>
            <a:t>How can securely transmissions occur between farmers and experts while maintaining transparency of vendor transactions?</a:t>
          </a:r>
        </a:p>
      </dgm:t>
    </dgm:pt>
    <dgm:pt modelId="{0F8BDC3C-3928-4CE6-87AF-5550619C9DE5}" type="parTrans" cxnId="{18AFA7A3-82FB-4D23-8C58-93AE15CC4425}">
      <dgm:prSet/>
      <dgm:spPr/>
      <dgm:t>
        <a:bodyPr/>
        <a:lstStyle/>
        <a:p>
          <a:endParaRPr lang="en-US" b="1"/>
        </a:p>
      </dgm:t>
    </dgm:pt>
    <dgm:pt modelId="{E5FDE597-E8A4-4715-A354-B6AD0D121EB9}" type="sibTrans" cxnId="{18AFA7A3-82FB-4D23-8C58-93AE15CC4425}">
      <dgm:prSet/>
      <dgm:spPr/>
      <dgm:t>
        <a:bodyPr/>
        <a:lstStyle/>
        <a:p>
          <a:endParaRPr lang="en-US" b="1"/>
        </a:p>
      </dgm:t>
    </dgm:pt>
    <dgm:pt modelId="{19363B79-6E2E-4873-8827-9A66DF3D2440}">
      <dgm:prSet phldrT="[Text]"/>
      <dgm:spPr/>
      <dgm:t>
        <a:bodyPr/>
        <a:lstStyle/>
        <a:p>
          <a:pPr>
            <a:buSzPts val="1000"/>
            <a:buFont typeface="Symbol" panose="05050102010706020507" pitchFamily="18" charset="2"/>
            <a:buChar char=""/>
          </a:pPr>
          <a:r>
            <a:rPr lang="en-US" b="1" dirty="0"/>
            <a:t>What methodology would provide a decentralized, secure and transparent platform for this purpose?</a:t>
          </a:r>
        </a:p>
      </dgm:t>
    </dgm:pt>
    <dgm:pt modelId="{5FDC0324-0946-4EBB-A51B-BC333F031A05}" type="parTrans" cxnId="{210A7D1D-519E-4BF7-A259-3C1529D6A4AD}">
      <dgm:prSet/>
      <dgm:spPr/>
      <dgm:t>
        <a:bodyPr/>
        <a:lstStyle/>
        <a:p>
          <a:endParaRPr lang="en-US" b="1"/>
        </a:p>
      </dgm:t>
    </dgm:pt>
    <dgm:pt modelId="{BD87EA9A-0875-4A34-A328-A80647B2E691}" type="sibTrans" cxnId="{210A7D1D-519E-4BF7-A259-3C1529D6A4AD}">
      <dgm:prSet/>
      <dgm:spPr/>
      <dgm:t>
        <a:bodyPr/>
        <a:lstStyle/>
        <a:p>
          <a:endParaRPr lang="en-US" b="1"/>
        </a:p>
      </dgm:t>
    </dgm:pt>
    <dgm:pt modelId="{3E5C9306-F48B-4E25-888B-185CE2F762A3}" type="pres">
      <dgm:prSet presAssocID="{1A6EE59E-DBDE-429E-904D-3D624321EA5E}" presName="Name0" presStyleCnt="0">
        <dgm:presLayoutVars>
          <dgm:dir/>
          <dgm:animLvl val="lvl"/>
          <dgm:resizeHandles val="exact"/>
        </dgm:presLayoutVars>
      </dgm:prSet>
      <dgm:spPr/>
    </dgm:pt>
    <dgm:pt modelId="{920D4973-7361-46B8-BCBF-51E28A0CFD90}" type="pres">
      <dgm:prSet presAssocID="{A13EADFD-52E8-4370-A292-7D61132069BA}" presName="boxAndChildren" presStyleCnt="0"/>
      <dgm:spPr/>
    </dgm:pt>
    <dgm:pt modelId="{A3A5AB8B-E886-47AF-A108-A1A6D644BDF6}" type="pres">
      <dgm:prSet presAssocID="{A13EADFD-52E8-4370-A292-7D61132069BA}" presName="parentTextBox" presStyleLbl="node1" presStyleIdx="0" presStyleCnt="3"/>
      <dgm:spPr/>
    </dgm:pt>
    <dgm:pt modelId="{E9725CF8-A8FA-4491-8DF1-8FB85AC32329}" type="pres">
      <dgm:prSet presAssocID="{A13EADFD-52E8-4370-A292-7D61132069BA}" presName="entireBox" presStyleLbl="node1" presStyleIdx="0" presStyleCnt="3"/>
      <dgm:spPr/>
    </dgm:pt>
    <dgm:pt modelId="{0A25CCD2-E3B4-4783-B402-4379855082CB}" type="pres">
      <dgm:prSet presAssocID="{A13EADFD-52E8-4370-A292-7D61132069BA}" presName="descendantBox" presStyleCnt="0"/>
      <dgm:spPr/>
    </dgm:pt>
    <dgm:pt modelId="{1CA9CFBE-B870-4C04-B3C2-7D77E5923A00}" type="pres">
      <dgm:prSet presAssocID="{9518CF79-804F-4711-97B5-F7AADC6EE4E0}" presName="childTextBox" presStyleLbl="fgAccFollowNode1" presStyleIdx="0" presStyleCnt="6">
        <dgm:presLayoutVars>
          <dgm:bulletEnabled val="1"/>
        </dgm:presLayoutVars>
      </dgm:prSet>
      <dgm:spPr/>
    </dgm:pt>
    <dgm:pt modelId="{81823A6A-7B07-437F-9EDB-C8D454EBFB52}" type="pres">
      <dgm:prSet presAssocID="{19363B79-6E2E-4873-8827-9A66DF3D2440}" presName="childTextBox" presStyleLbl="fgAccFollowNode1" presStyleIdx="1" presStyleCnt="6">
        <dgm:presLayoutVars>
          <dgm:bulletEnabled val="1"/>
        </dgm:presLayoutVars>
      </dgm:prSet>
      <dgm:spPr/>
    </dgm:pt>
    <dgm:pt modelId="{4918FF24-936A-4FF7-AA58-5600234D9061}" type="pres">
      <dgm:prSet presAssocID="{432A3734-E46A-43E5-9655-C4E58A0280F8}" presName="sp" presStyleCnt="0"/>
      <dgm:spPr/>
    </dgm:pt>
    <dgm:pt modelId="{ABBFB3E6-7735-461F-A158-4E02E2127D97}" type="pres">
      <dgm:prSet presAssocID="{7FC75955-2EB2-416E-B1DD-E0CA32F10418}" presName="arrowAndChildren" presStyleCnt="0"/>
      <dgm:spPr/>
    </dgm:pt>
    <dgm:pt modelId="{A6FD6117-4A49-45ED-ADBF-3E9B6A27A121}" type="pres">
      <dgm:prSet presAssocID="{7FC75955-2EB2-416E-B1DD-E0CA32F10418}" presName="parentTextArrow" presStyleLbl="node1" presStyleIdx="0" presStyleCnt="3"/>
      <dgm:spPr/>
    </dgm:pt>
    <dgm:pt modelId="{2B851CE7-1B6C-4443-9415-C35BF20AC25A}" type="pres">
      <dgm:prSet presAssocID="{7FC75955-2EB2-416E-B1DD-E0CA32F10418}" presName="arrow" presStyleLbl="node1" presStyleIdx="1" presStyleCnt="3"/>
      <dgm:spPr/>
    </dgm:pt>
    <dgm:pt modelId="{D0356C66-8E93-4FB8-9D09-FFFD9BF76372}" type="pres">
      <dgm:prSet presAssocID="{7FC75955-2EB2-416E-B1DD-E0CA32F10418}" presName="descendantArrow" presStyleCnt="0"/>
      <dgm:spPr/>
    </dgm:pt>
    <dgm:pt modelId="{489AD0FF-D286-4BBB-97AD-0939766C3834}" type="pres">
      <dgm:prSet presAssocID="{7C45E165-56A5-45C5-80EA-F6EBB3112037}" presName="childTextArrow" presStyleLbl="fgAccFollowNode1" presStyleIdx="2" presStyleCnt="6">
        <dgm:presLayoutVars>
          <dgm:bulletEnabled val="1"/>
        </dgm:presLayoutVars>
      </dgm:prSet>
      <dgm:spPr/>
    </dgm:pt>
    <dgm:pt modelId="{95309E23-E25D-4F61-9E75-EE37A851D369}" type="pres">
      <dgm:prSet presAssocID="{A2BEFA24-4DA5-4103-ACB2-472664BA5BF0}" presName="childTextArrow" presStyleLbl="fgAccFollowNode1" presStyleIdx="3" presStyleCnt="6">
        <dgm:presLayoutVars>
          <dgm:bulletEnabled val="1"/>
        </dgm:presLayoutVars>
      </dgm:prSet>
      <dgm:spPr/>
    </dgm:pt>
    <dgm:pt modelId="{4064EDCB-CE32-4E06-A873-BD7CB6FCD0F5}" type="pres">
      <dgm:prSet presAssocID="{DF49D6C6-C9EA-4DC4-B033-73D9362C481E}" presName="sp" presStyleCnt="0"/>
      <dgm:spPr/>
    </dgm:pt>
    <dgm:pt modelId="{C3699EF2-C651-4AE2-89A3-131BFCCDF1A4}" type="pres">
      <dgm:prSet presAssocID="{703A452C-1F32-4C70-8D6C-988E2825DCF6}" presName="arrowAndChildren" presStyleCnt="0"/>
      <dgm:spPr/>
    </dgm:pt>
    <dgm:pt modelId="{53F3CE9A-16AB-4CF3-9D65-86C05CCAAD5F}" type="pres">
      <dgm:prSet presAssocID="{703A452C-1F32-4C70-8D6C-988E2825DCF6}" presName="parentTextArrow" presStyleLbl="node1" presStyleIdx="1" presStyleCnt="3"/>
      <dgm:spPr/>
    </dgm:pt>
    <dgm:pt modelId="{8FAFCAED-64C2-45D7-A8C5-37EAA09F7803}" type="pres">
      <dgm:prSet presAssocID="{703A452C-1F32-4C70-8D6C-988E2825DCF6}" presName="arrow" presStyleLbl="node1" presStyleIdx="2" presStyleCnt="3"/>
      <dgm:spPr/>
    </dgm:pt>
    <dgm:pt modelId="{30B712CE-0BF0-4B85-A930-E60330853062}" type="pres">
      <dgm:prSet presAssocID="{703A452C-1F32-4C70-8D6C-988E2825DCF6}" presName="descendantArrow" presStyleCnt="0"/>
      <dgm:spPr/>
    </dgm:pt>
    <dgm:pt modelId="{CF5D6881-FB38-466D-9386-3B5F02203487}" type="pres">
      <dgm:prSet presAssocID="{8B9DC4D1-9864-4CAA-AFD9-0E1882DC1360}" presName="childTextArrow" presStyleLbl="fgAccFollowNode1" presStyleIdx="4" presStyleCnt="6">
        <dgm:presLayoutVars>
          <dgm:bulletEnabled val="1"/>
        </dgm:presLayoutVars>
      </dgm:prSet>
      <dgm:spPr/>
    </dgm:pt>
    <dgm:pt modelId="{CCA2F194-939F-4448-A96A-A20535A8EE4A}" type="pres">
      <dgm:prSet presAssocID="{CB12B164-AA6F-45C9-8D26-6C684E4B6B34}" presName="childTextArrow" presStyleLbl="fgAccFollowNode1" presStyleIdx="5" presStyleCnt="6">
        <dgm:presLayoutVars>
          <dgm:bulletEnabled val="1"/>
        </dgm:presLayoutVars>
      </dgm:prSet>
      <dgm:spPr/>
    </dgm:pt>
  </dgm:ptLst>
  <dgm:cxnLst>
    <dgm:cxn modelId="{BCD21405-2557-4873-A68B-DAC1599EE6D0}" srcId="{1A6EE59E-DBDE-429E-904D-3D624321EA5E}" destId="{A13EADFD-52E8-4370-A292-7D61132069BA}" srcOrd="2" destOrd="0" parTransId="{9BA5F7C9-08E9-48ED-BCCD-9827C7C4381E}" sibTransId="{F80426F5-D4CE-42F2-933D-819BC516AE8F}"/>
    <dgm:cxn modelId="{EA416708-2246-4564-969E-BD868FBF8DF4}" type="presOf" srcId="{9518CF79-804F-4711-97B5-F7AADC6EE4E0}" destId="{1CA9CFBE-B870-4C04-B3C2-7D77E5923A00}" srcOrd="0" destOrd="0" presId="urn:microsoft.com/office/officeart/2005/8/layout/process4"/>
    <dgm:cxn modelId="{7977320F-DD30-40DD-8C20-319687E3287A}" type="presOf" srcId="{7FC75955-2EB2-416E-B1DD-E0CA32F10418}" destId="{A6FD6117-4A49-45ED-ADBF-3E9B6A27A121}" srcOrd="0" destOrd="0" presId="urn:microsoft.com/office/officeart/2005/8/layout/process4"/>
    <dgm:cxn modelId="{210A7D1D-519E-4BF7-A259-3C1529D6A4AD}" srcId="{A13EADFD-52E8-4370-A292-7D61132069BA}" destId="{19363B79-6E2E-4873-8827-9A66DF3D2440}" srcOrd="1" destOrd="0" parTransId="{5FDC0324-0946-4EBB-A51B-BC333F031A05}" sibTransId="{BD87EA9A-0875-4A34-A328-A80647B2E691}"/>
    <dgm:cxn modelId="{926C7622-E92D-4D0D-B0DB-D28188D6962C}" type="presOf" srcId="{CB12B164-AA6F-45C9-8D26-6C684E4B6B34}" destId="{CCA2F194-939F-4448-A96A-A20535A8EE4A}" srcOrd="0" destOrd="0" presId="urn:microsoft.com/office/officeart/2005/8/layout/process4"/>
    <dgm:cxn modelId="{CE5F6729-FCAD-4145-A32A-F928BD81FED6}" srcId="{7FC75955-2EB2-416E-B1DD-E0CA32F10418}" destId="{7C45E165-56A5-45C5-80EA-F6EBB3112037}" srcOrd="0" destOrd="0" parTransId="{ABC40D61-40BE-4656-A0BB-BDF0C1E634BC}" sibTransId="{7D28417B-26E8-4D9D-A21C-1C5396C29697}"/>
    <dgm:cxn modelId="{3DBC3140-3F05-4861-A095-BB050FEBC682}" type="presOf" srcId="{7FC75955-2EB2-416E-B1DD-E0CA32F10418}" destId="{2B851CE7-1B6C-4443-9415-C35BF20AC25A}" srcOrd="1" destOrd="0" presId="urn:microsoft.com/office/officeart/2005/8/layout/process4"/>
    <dgm:cxn modelId="{E3ECF463-E757-4FAB-905A-7E39706A557E}" type="presOf" srcId="{703A452C-1F32-4C70-8D6C-988E2825DCF6}" destId="{53F3CE9A-16AB-4CF3-9D65-86C05CCAAD5F}" srcOrd="0" destOrd="0" presId="urn:microsoft.com/office/officeart/2005/8/layout/process4"/>
    <dgm:cxn modelId="{BD7D7170-3612-4FB6-8F13-B88A1FDDACFE}" type="presOf" srcId="{1A6EE59E-DBDE-429E-904D-3D624321EA5E}" destId="{3E5C9306-F48B-4E25-888B-185CE2F762A3}" srcOrd="0" destOrd="0" presId="urn:microsoft.com/office/officeart/2005/8/layout/process4"/>
    <dgm:cxn modelId="{C74C7487-CB66-4C20-A378-3384EEE3F5AF}" srcId="{703A452C-1F32-4C70-8D6C-988E2825DCF6}" destId="{CB12B164-AA6F-45C9-8D26-6C684E4B6B34}" srcOrd="1" destOrd="0" parTransId="{1B6A044E-8055-410B-834F-EA4B0CE81D63}" sibTransId="{45D2FF0C-2EFB-4328-ADF7-EA4EA55564D8}"/>
    <dgm:cxn modelId="{2C4A088D-9D59-4BA3-9D73-864B2432620E}" type="presOf" srcId="{A13EADFD-52E8-4370-A292-7D61132069BA}" destId="{E9725CF8-A8FA-4491-8DF1-8FB85AC32329}" srcOrd="1" destOrd="0" presId="urn:microsoft.com/office/officeart/2005/8/layout/process4"/>
    <dgm:cxn modelId="{18AFA7A3-82FB-4D23-8C58-93AE15CC4425}" srcId="{A13EADFD-52E8-4370-A292-7D61132069BA}" destId="{9518CF79-804F-4711-97B5-F7AADC6EE4E0}" srcOrd="0" destOrd="0" parTransId="{0F8BDC3C-3928-4CE6-87AF-5550619C9DE5}" sibTransId="{E5FDE597-E8A4-4715-A354-B6AD0D121EB9}"/>
    <dgm:cxn modelId="{49894AA9-C37C-4AC7-AEF9-747CC8A88128}" srcId="{1A6EE59E-DBDE-429E-904D-3D624321EA5E}" destId="{7FC75955-2EB2-416E-B1DD-E0CA32F10418}" srcOrd="1" destOrd="0" parTransId="{170A02A0-7858-46D5-8206-D81C3DF4A8C7}" sibTransId="{432A3734-E46A-43E5-9655-C4E58A0280F8}"/>
    <dgm:cxn modelId="{9B40EFB4-E651-4FBF-98E3-6FB524F0E5FD}" type="presOf" srcId="{19363B79-6E2E-4873-8827-9A66DF3D2440}" destId="{81823A6A-7B07-437F-9EDB-C8D454EBFB52}" srcOrd="0" destOrd="0" presId="urn:microsoft.com/office/officeart/2005/8/layout/process4"/>
    <dgm:cxn modelId="{632144BA-F1FD-43C7-B00E-A882FC2E4A26}" type="presOf" srcId="{A13EADFD-52E8-4370-A292-7D61132069BA}" destId="{A3A5AB8B-E886-47AF-A108-A1A6D644BDF6}" srcOrd="0" destOrd="0" presId="urn:microsoft.com/office/officeart/2005/8/layout/process4"/>
    <dgm:cxn modelId="{5333E8BF-C33D-4742-8E35-B1ECFDE85B13}" type="presOf" srcId="{7C45E165-56A5-45C5-80EA-F6EBB3112037}" destId="{489AD0FF-D286-4BBB-97AD-0939766C3834}" srcOrd="0" destOrd="0" presId="urn:microsoft.com/office/officeart/2005/8/layout/process4"/>
    <dgm:cxn modelId="{D5E28EC1-C085-4598-96DC-F0487DA42368}" srcId="{703A452C-1F32-4C70-8D6C-988E2825DCF6}" destId="{8B9DC4D1-9864-4CAA-AFD9-0E1882DC1360}" srcOrd="0" destOrd="0" parTransId="{056F48C5-BC9F-4577-AF3A-461EDB425A3A}" sibTransId="{AA7E40D1-AEA6-4036-BAD5-01FC6DC302BB}"/>
    <dgm:cxn modelId="{8D6B48C8-C91B-4619-86B1-933F0F557498}" srcId="{1A6EE59E-DBDE-429E-904D-3D624321EA5E}" destId="{703A452C-1F32-4C70-8D6C-988E2825DCF6}" srcOrd="0" destOrd="0" parTransId="{A246452D-DC48-47F9-89FC-1FC5F0E9B1D9}" sibTransId="{DF49D6C6-C9EA-4DC4-B033-73D9362C481E}"/>
    <dgm:cxn modelId="{429C51D3-06A1-4228-BA40-410DA691D456}" type="presOf" srcId="{A2BEFA24-4DA5-4103-ACB2-472664BA5BF0}" destId="{95309E23-E25D-4F61-9E75-EE37A851D369}" srcOrd="0" destOrd="0" presId="urn:microsoft.com/office/officeart/2005/8/layout/process4"/>
    <dgm:cxn modelId="{1B49BED7-84AC-4258-8DFD-D88EF7084961}" type="presOf" srcId="{8B9DC4D1-9864-4CAA-AFD9-0E1882DC1360}" destId="{CF5D6881-FB38-466D-9386-3B5F02203487}" srcOrd="0" destOrd="0" presId="urn:microsoft.com/office/officeart/2005/8/layout/process4"/>
    <dgm:cxn modelId="{163D6ADF-D54B-48EA-9FFC-3B57622CAAD1}" type="presOf" srcId="{703A452C-1F32-4C70-8D6C-988E2825DCF6}" destId="{8FAFCAED-64C2-45D7-A8C5-37EAA09F7803}" srcOrd="1" destOrd="0" presId="urn:microsoft.com/office/officeart/2005/8/layout/process4"/>
    <dgm:cxn modelId="{BC9A68F7-160E-4A4A-B3B9-DDAEA8200106}" srcId="{7FC75955-2EB2-416E-B1DD-E0CA32F10418}" destId="{A2BEFA24-4DA5-4103-ACB2-472664BA5BF0}" srcOrd="1" destOrd="0" parTransId="{4EC9F856-B7C1-476D-8BF1-E2A5B26CB07E}" sibTransId="{0BC34076-36D4-4C61-B64E-9301D9804541}"/>
    <dgm:cxn modelId="{4FE9E233-A127-4099-801C-98F2B85F02A0}" type="presParOf" srcId="{3E5C9306-F48B-4E25-888B-185CE2F762A3}" destId="{920D4973-7361-46B8-BCBF-51E28A0CFD90}" srcOrd="0" destOrd="0" presId="urn:microsoft.com/office/officeart/2005/8/layout/process4"/>
    <dgm:cxn modelId="{403E394B-BB7A-4A9E-B6EE-9D2A086E6AD5}" type="presParOf" srcId="{920D4973-7361-46B8-BCBF-51E28A0CFD90}" destId="{A3A5AB8B-E886-47AF-A108-A1A6D644BDF6}" srcOrd="0" destOrd="0" presId="urn:microsoft.com/office/officeart/2005/8/layout/process4"/>
    <dgm:cxn modelId="{EE7FE2CF-3B0B-43AE-877A-03EF4DD85A33}" type="presParOf" srcId="{920D4973-7361-46B8-BCBF-51E28A0CFD90}" destId="{E9725CF8-A8FA-4491-8DF1-8FB85AC32329}" srcOrd="1" destOrd="0" presId="urn:microsoft.com/office/officeart/2005/8/layout/process4"/>
    <dgm:cxn modelId="{7818C9CA-CFB5-425A-AF97-F86B404C9591}" type="presParOf" srcId="{920D4973-7361-46B8-BCBF-51E28A0CFD90}" destId="{0A25CCD2-E3B4-4783-B402-4379855082CB}" srcOrd="2" destOrd="0" presId="urn:microsoft.com/office/officeart/2005/8/layout/process4"/>
    <dgm:cxn modelId="{65D47F81-6EC3-48F3-B4CF-794D01BCC59C}" type="presParOf" srcId="{0A25CCD2-E3B4-4783-B402-4379855082CB}" destId="{1CA9CFBE-B870-4C04-B3C2-7D77E5923A00}" srcOrd="0" destOrd="0" presId="urn:microsoft.com/office/officeart/2005/8/layout/process4"/>
    <dgm:cxn modelId="{D1BE0837-A3E9-4F12-A0C4-4AF7D8A0089A}" type="presParOf" srcId="{0A25CCD2-E3B4-4783-B402-4379855082CB}" destId="{81823A6A-7B07-437F-9EDB-C8D454EBFB52}" srcOrd="1" destOrd="0" presId="urn:microsoft.com/office/officeart/2005/8/layout/process4"/>
    <dgm:cxn modelId="{E91CFCC4-6F7A-488C-B5E8-AF468F69B83B}" type="presParOf" srcId="{3E5C9306-F48B-4E25-888B-185CE2F762A3}" destId="{4918FF24-936A-4FF7-AA58-5600234D9061}" srcOrd="1" destOrd="0" presId="urn:microsoft.com/office/officeart/2005/8/layout/process4"/>
    <dgm:cxn modelId="{F3722AFA-02D1-463D-8E38-932B09CE94CE}" type="presParOf" srcId="{3E5C9306-F48B-4E25-888B-185CE2F762A3}" destId="{ABBFB3E6-7735-461F-A158-4E02E2127D97}" srcOrd="2" destOrd="0" presId="urn:microsoft.com/office/officeart/2005/8/layout/process4"/>
    <dgm:cxn modelId="{77C7C935-14D3-4856-861A-5AA4A51EFE2E}" type="presParOf" srcId="{ABBFB3E6-7735-461F-A158-4E02E2127D97}" destId="{A6FD6117-4A49-45ED-ADBF-3E9B6A27A121}" srcOrd="0" destOrd="0" presId="urn:microsoft.com/office/officeart/2005/8/layout/process4"/>
    <dgm:cxn modelId="{44829ACC-A913-4F4F-9035-349194F7367A}" type="presParOf" srcId="{ABBFB3E6-7735-461F-A158-4E02E2127D97}" destId="{2B851CE7-1B6C-4443-9415-C35BF20AC25A}" srcOrd="1" destOrd="0" presId="urn:microsoft.com/office/officeart/2005/8/layout/process4"/>
    <dgm:cxn modelId="{E9D33A8F-00A7-475E-8D3D-21538E42D51F}" type="presParOf" srcId="{ABBFB3E6-7735-461F-A158-4E02E2127D97}" destId="{D0356C66-8E93-4FB8-9D09-FFFD9BF76372}" srcOrd="2" destOrd="0" presId="urn:microsoft.com/office/officeart/2005/8/layout/process4"/>
    <dgm:cxn modelId="{E2A2A0FE-01EB-44DB-89B4-9B2F90875683}" type="presParOf" srcId="{D0356C66-8E93-4FB8-9D09-FFFD9BF76372}" destId="{489AD0FF-D286-4BBB-97AD-0939766C3834}" srcOrd="0" destOrd="0" presId="urn:microsoft.com/office/officeart/2005/8/layout/process4"/>
    <dgm:cxn modelId="{CF09B859-F79D-4810-AB18-0E936740C8C2}" type="presParOf" srcId="{D0356C66-8E93-4FB8-9D09-FFFD9BF76372}" destId="{95309E23-E25D-4F61-9E75-EE37A851D369}" srcOrd="1" destOrd="0" presId="urn:microsoft.com/office/officeart/2005/8/layout/process4"/>
    <dgm:cxn modelId="{E41D81F9-F66A-4E55-B911-15729620F8A2}" type="presParOf" srcId="{3E5C9306-F48B-4E25-888B-185CE2F762A3}" destId="{4064EDCB-CE32-4E06-A873-BD7CB6FCD0F5}" srcOrd="3" destOrd="0" presId="urn:microsoft.com/office/officeart/2005/8/layout/process4"/>
    <dgm:cxn modelId="{8C728F46-2B98-46A9-AC4E-FAD2FF9A674B}" type="presParOf" srcId="{3E5C9306-F48B-4E25-888B-185CE2F762A3}" destId="{C3699EF2-C651-4AE2-89A3-131BFCCDF1A4}" srcOrd="4" destOrd="0" presId="urn:microsoft.com/office/officeart/2005/8/layout/process4"/>
    <dgm:cxn modelId="{F64D5038-62E2-433D-97D1-D33E53B6A365}" type="presParOf" srcId="{C3699EF2-C651-4AE2-89A3-131BFCCDF1A4}" destId="{53F3CE9A-16AB-4CF3-9D65-86C05CCAAD5F}" srcOrd="0" destOrd="0" presId="urn:microsoft.com/office/officeart/2005/8/layout/process4"/>
    <dgm:cxn modelId="{6DE8EC22-8ACB-49E4-B7A1-658BFA482F2E}" type="presParOf" srcId="{C3699EF2-C651-4AE2-89A3-131BFCCDF1A4}" destId="{8FAFCAED-64C2-45D7-A8C5-37EAA09F7803}" srcOrd="1" destOrd="0" presId="urn:microsoft.com/office/officeart/2005/8/layout/process4"/>
    <dgm:cxn modelId="{205413B6-9F5B-4533-B52B-5DC5F73C151D}" type="presParOf" srcId="{C3699EF2-C651-4AE2-89A3-131BFCCDF1A4}" destId="{30B712CE-0BF0-4B85-A930-E60330853062}" srcOrd="2" destOrd="0" presId="urn:microsoft.com/office/officeart/2005/8/layout/process4"/>
    <dgm:cxn modelId="{1ED9D942-ED2E-45AD-AF56-784DCE56D9D9}" type="presParOf" srcId="{30B712CE-0BF0-4B85-A930-E60330853062}" destId="{CF5D6881-FB38-466D-9386-3B5F02203487}" srcOrd="0" destOrd="0" presId="urn:microsoft.com/office/officeart/2005/8/layout/process4"/>
    <dgm:cxn modelId="{84E8EA69-B1A3-4E1C-9D23-0235EEE7180E}" type="presParOf" srcId="{30B712CE-0BF0-4B85-A930-E60330853062}" destId="{CCA2F194-939F-4448-A96A-A20535A8EE4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E7BA9D-7165-4933-BC57-46A9AAE2CA2D}" type="doc">
      <dgm:prSet loTypeId="urn:microsoft.com/office/officeart/2005/8/layout/radial6" loCatId="cycle" qsTypeId="urn:microsoft.com/office/officeart/2005/8/quickstyle/simple4" qsCatId="simple" csTypeId="urn:microsoft.com/office/officeart/2005/8/colors/colorful3" csCatId="colorful" phldr="1"/>
      <dgm:spPr/>
      <dgm:t>
        <a:bodyPr/>
        <a:lstStyle/>
        <a:p>
          <a:endParaRPr lang="en-US"/>
        </a:p>
      </dgm:t>
    </dgm:pt>
    <dgm:pt modelId="{4DBC7F98-5F2C-48DE-962A-36FC161A9607}">
      <dgm:prSet phldrT="[Text]" custT="1"/>
      <dgm:spPr/>
      <dgm:t>
        <a:bodyPr/>
        <a:lstStyle/>
        <a:p>
          <a:r>
            <a:rPr lang="en-US" sz="1200" b="1" dirty="0">
              <a:solidFill>
                <a:schemeClr val="tx1"/>
              </a:solidFill>
              <a:latin typeface="Bahnschrift SemiBold" panose="020B0502040204020203" pitchFamily="34" charset="0"/>
            </a:rPr>
            <a:t>Streamline Fertilizer Procurement using a decentralized approach</a:t>
          </a:r>
        </a:p>
      </dgm:t>
    </dgm:pt>
    <dgm:pt modelId="{C4D55F24-0EBB-4CED-8F5C-0A842A18B36F}" type="parTrans" cxnId="{E2A718D4-E92A-4BB4-9C48-3B849A71EEC4}">
      <dgm:prSet/>
      <dgm:spPr/>
      <dgm:t>
        <a:bodyPr/>
        <a:lstStyle/>
        <a:p>
          <a:endParaRPr lang="en-US" sz="1200" b="1">
            <a:solidFill>
              <a:schemeClr val="tx1"/>
            </a:solidFill>
            <a:latin typeface="Bahnschrift SemiBold" panose="020B0502040204020203" pitchFamily="34" charset="0"/>
          </a:endParaRPr>
        </a:p>
      </dgm:t>
    </dgm:pt>
    <dgm:pt modelId="{FA12F8A5-4701-4073-9AB6-F98033CBA689}" type="sibTrans" cxnId="{E2A718D4-E92A-4BB4-9C48-3B849A71EEC4}">
      <dgm:prSet/>
      <dgm:spPr/>
      <dgm:t>
        <a:bodyPr/>
        <a:lstStyle/>
        <a:p>
          <a:endParaRPr lang="en-US" sz="1200" b="1">
            <a:solidFill>
              <a:schemeClr val="tx1"/>
            </a:solidFill>
            <a:latin typeface="Bahnschrift SemiBold" panose="020B0502040204020203" pitchFamily="34" charset="0"/>
          </a:endParaRPr>
        </a:p>
      </dgm:t>
    </dgm:pt>
    <dgm:pt modelId="{230BF708-1263-43C9-94A8-3C13D3994BF7}">
      <dgm:prSet phldrT="[Text]" custT="1"/>
      <dgm:spPr/>
      <dgm:t>
        <a:bodyPr/>
        <a:lstStyle/>
        <a:p>
          <a:r>
            <a:rPr lang="en-US" sz="1200" b="1" dirty="0">
              <a:solidFill>
                <a:schemeClr val="tx1"/>
              </a:solidFill>
              <a:latin typeface="Bahnschrift SemiBold" panose="020B0502040204020203" pitchFamily="34" charset="0"/>
            </a:rPr>
            <a:t>Enhance Information access for farmers</a:t>
          </a:r>
        </a:p>
      </dgm:t>
    </dgm:pt>
    <dgm:pt modelId="{F87477BB-F3D8-4067-996A-E7A7B27D9EC0}" type="parTrans" cxnId="{DB2D7E66-58DD-4164-9783-68B934320860}">
      <dgm:prSet/>
      <dgm:spPr/>
      <dgm:t>
        <a:bodyPr/>
        <a:lstStyle/>
        <a:p>
          <a:endParaRPr lang="en-US" sz="1200" b="1">
            <a:solidFill>
              <a:schemeClr val="tx1"/>
            </a:solidFill>
            <a:latin typeface="Bahnschrift SemiBold" panose="020B0502040204020203" pitchFamily="34" charset="0"/>
          </a:endParaRPr>
        </a:p>
      </dgm:t>
    </dgm:pt>
    <dgm:pt modelId="{B76AC93F-F960-47DF-A8D5-E4478738CAFE}" type="sibTrans" cxnId="{DB2D7E66-58DD-4164-9783-68B934320860}">
      <dgm:prSet/>
      <dgm:spPr/>
      <dgm:t>
        <a:bodyPr/>
        <a:lstStyle/>
        <a:p>
          <a:endParaRPr lang="en-US" sz="1200" b="1">
            <a:solidFill>
              <a:schemeClr val="tx1"/>
            </a:solidFill>
            <a:latin typeface="Bahnschrift SemiBold" panose="020B0502040204020203" pitchFamily="34" charset="0"/>
          </a:endParaRPr>
        </a:p>
      </dgm:t>
    </dgm:pt>
    <dgm:pt modelId="{A3C06C31-A7F1-4800-B2C4-7650F4D34929}">
      <dgm:prSet phldrT="[Text]" custT="1"/>
      <dgm:spPr/>
      <dgm:t>
        <a:bodyPr/>
        <a:lstStyle/>
        <a:p>
          <a:r>
            <a:rPr lang="en-US" sz="1200" b="1" dirty="0">
              <a:solidFill>
                <a:schemeClr val="tx1"/>
              </a:solidFill>
              <a:latin typeface="Bahnschrift SemiBold" panose="020B0502040204020203" pitchFamily="34" charset="0"/>
            </a:rPr>
            <a:t>Utilize Expert Knowledge Effectively</a:t>
          </a:r>
        </a:p>
      </dgm:t>
    </dgm:pt>
    <dgm:pt modelId="{EE2B3473-0917-4552-8FFD-A6170CBC75A9}" type="parTrans" cxnId="{8715B9D5-E278-4714-8759-B3864CEEF4C0}">
      <dgm:prSet/>
      <dgm:spPr/>
      <dgm:t>
        <a:bodyPr/>
        <a:lstStyle/>
        <a:p>
          <a:endParaRPr lang="en-US" sz="1200" b="1">
            <a:solidFill>
              <a:schemeClr val="tx1"/>
            </a:solidFill>
            <a:latin typeface="Bahnschrift SemiBold" panose="020B0502040204020203" pitchFamily="34" charset="0"/>
          </a:endParaRPr>
        </a:p>
      </dgm:t>
    </dgm:pt>
    <dgm:pt modelId="{EBD68397-7F92-4012-BEC5-323108699391}" type="sibTrans" cxnId="{8715B9D5-E278-4714-8759-B3864CEEF4C0}">
      <dgm:prSet/>
      <dgm:spPr/>
      <dgm:t>
        <a:bodyPr/>
        <a:lstStyle/>
        <a:p>
          <a:endParaRPr lang="en-US" sz="1200" b="1">
            <a:solidFill>
              <a:schemeClr val="tx1"/>
            </a:solidFill>
            <a:latin typeface="Bahnschrift SemiBold" panose="020B0502040204020203" pitchFamily="34" charset="0"/>
          </a:endParaRPr>
        </a:p>
      </dgm:t>
    </dgm:pt>
    <dgm:pt modelId="{0C606D02-4AA2-4105-BF75-F3CBD00E13FA}">
      <dgm:prSet phldrT="[Text]" custT="1"/>
      <dgm:spPr/>
      <dgm:t>
        <a:bodyPr/>
        <a:lstStyle/>
        <a:p>
          <a:r>
            <a:rPr lang="en-US" sz="1200" b="1" dirty="0">
              <a:solidFill>
                <a:schemeClr val="tx1"/>
              </a:solidFill>
              <a:latin typeface="Bahnschrift SemiBold" panose="020B0502040204020203" pitchFamily="34" charset="0"/>
            </a:rPr>
            <a:t>Lift information asymmetry lift bias toward vendor</a:t>
          </a:r>
        </a:p>
      </dgm:t>
    </dgm:pt>
    <dgm:pt modelId="{6262D4A4-D099-4DD3-87FD-573CFE583980}" type="parTrans" cxnId="{C8DDD088-A94C-481C-B660-C2F2D6AA96D0}">
      <dgm:prSet/>
      <dgm:spPr/>
      <dgm:t>
        <a:bodyPr/>
        <a:lstStyle/>
        <a:p>
          <a:endParaRPr lang="en-US" sz="1200" b="1">
            <a:solidFill>
              <a:schemeClr val="tx1"/>
            </a:solidFill>
            <a:latin typeface="Bahnschrift SemiBold" panose="020B0502040204020203" pitchFamily="34" charset="0"/>
          </a:endParaRPr>
        </a:p>
      </dgm:t>
    </dgm:pt>
    <dgm:pt modelId="{60DBE928-9CDE-4C5D-B216-620C802C4C96}" type="sibTrans" cxnId="{C8DDD088-A94C-481C-B660-C2F2D6AA96D0}">
      <dgm:prSet/>
      <dgm:spPr/>
      <dgm:t>
        <a:bodyPr/>
        <a:lstStyle/>
        <a:p>
          <a:endParaRPr lang="en-US" sz="1200" b="1">
            <a:solidFill>
              <a:schemeClr val="tx1"/>
            </a:solidFill>
            <a:latin typeface="Bahnschrift SemiBold" panose="020B0502040204020203" pitchFamily="34" charset="0"/>
          </a:endParaRPr>
        </a:p>
      </dgm:t>
    </dgm:pt>
    <dgm:pt modelId="{CB7CDC2E-BF10-4A43-83ED-0127ACA2C939}">
      <dgm:prSet phldrT="[Text]" custT="1"/>
      <dgm:spPr/>
      <dgm:t>
        <a:bodyPr/>
        <a:lstStyle/>
        <a:p>
          <a:r>
            <a:rPr lang="en-US" sz="1200" b="1" dirty="0">
              <a:solidFill>
                <a:schemeClr val="tx1"/>
              </a:solidFill>
              <a:latin typeface="Bahnschrift SemiBold" panose="020B0502040204020203" pitchFamily="34" charset="0"/>
            </a:rPr>
            <a:t>Generate better Fertilization practices and conserve soil constitution</a:t>
          </a:r>
        </a:p>
      </dgm:t>
    </dgm:pt>
    <dgm:pt modelId="{480EF06E-2453-4C8C-AD39-5FF54756D013}" type="parTrans" cxnId="{CB267201-5356-48F3-A41E-20793890A5DF}">
      <dgm:prSet/>
      <dgm:spPr/>
      <dgm:t>
        <a:bodyPr/>
        <a:lstStyle/>
        <a:p>
          <a:endParaRPr lang="en-US" sz="1200" b="1">
            <a:solidFill>
              <a:schemeClr val="tx1"/>
            </a:solidFill>
            <a:latin typeface="Bahnschrift SemiBold" panose="020B0502040204020203" pitchFamily="34" charset="0"/>
          </a:endParaRPr>
        </a:p>
      </dgm:t>
    </dgm:pt>
    <dgm:pt modelId="{1A65348B-CC25-4AA9-8191-725D4B1CD0C3}" type="sibTrans" cxnId="{CB267201-5356-48F3-A41E-20793890A5DF}">
      <dgm:prSet/>
      <dgm:spPr/>
      <dgm:t>
        <a:bodyPr/>
        <a:lstStyle/>
        <a:p>
          <a:endParaRPr lang="en-US" sz="1200" b="1">
            <a:solidFill>
              <a:schemeClr val="tx1"/>
            </a:solidFill>
            <a:latin typeface="Bahnschrift SemiBold" panose="020B0502040204020203" pitchFamily="34" charset="0"/>
          </a:endParaRPr>
        </a:p>
      </dgm:t>
    </dgm:pt>
    <dgm:pt modelId="{277CC6CF-E51C-4259-9800-4A3BB3576B80}" type="pres">
      <dgm:prSet presAssocID="{DCE7BA9D-7165-4933-BC57-46A9AAE2CA2D}" presName="Name0" presStyleCnt="0">
        <dgm:presLayoutVars>
          <dgm:chMax val="1"/>
          <dgm:dir/>
          <dgm:animLvl val="ctr"/>
          <dgm:resizeHandles val="exact"/>
        </dgm:presLayoutVars>
      </dgm:prSet>
      <dgm:spPr/>
    </dgm:pt>
    <dgm:pt modelId="{AD7D2BE5-5264-47C4-94E5-FA13DE014941}" type="pres">
      <dgm:prSet presAssocID="{4DBC7F98-5F2C-48DE-962A-36FC161A9607}" presName="centerShape" presStyleLbl="node0" presStyleIdx="0" presStyleCnt="1"/>
      <dgm:spPr/>
    </dgm:pt>
    <dgm:pt modelId="{5C520F28-49D3-44FE-8885-11E5A53BDFBF}" type="pres">
      <dgm:prSet presAssocID="{230BF708-1263-43C9-94A8-3C13D3994BF7}" presName="node" presStyleLbl="node1" presStyleIdx="0" presStyleCnt="4" custScaleX="123289" custScaleY="116257">
        <dgm:presLayoutVars>
          <dgm:bulletEnabled val="1"/>
        </dgm:presLayoutVars>
      </dgm:prSet>
      <dgm:spPr/>
    </dgm:pt>
    <dgm:pt modelId="{A295DC1C-E775-4ECF-A18C-F3FD87FA2780}" type="pres">
      <dgm:prSet presAssocID="{230BF708-1263-43C9-94A8-3C13D3994BF7}" presName="dummy" presStyleCnt="0"/>
      <dgm:spPr/>
    </dgm:pt>
    <dgm:pt modelId="{2150988C-A23A-4169-A46A-60B052129BFF}" type="pres">
      <dgm:prSet presAssocID="{B76AC93F-F960-47DF-A8D5-E4478738CAFE}" presName="sibTrans" presStyleLbl="sibTrans2D1" presStyleIdx="0" presStyleCnt="4"/>
      <dgm:spPr/>
    </dgm:pt>
    <dgm:pt modelId="{C0384EFF-38D1-4107-9EF7-7556D05B41A7}" type="pres">
      <dgm:prSet presAssocID="{A3C06C31-A7F1-4800-B2C4-7650F4D34929}" presName="node" presStyleLbl="node1" presStyleIdx="1" presStyleCnt="4" custScaleX="132472" custScaleY="124688">
        <dgm:presLayoutVars>
          <dgm:bulletEnabled val="1"/>
        </dgm:presLayoutVars>
      </dgm:prSet>
      <dgm:spPr/>
    </dgm:pt>
    <dgm:pt modelId="{52E8426C-91B6-454F-B44B-AB722A532F24}" type="pres">
      <dgm:prSet presAssocID="{A3C06C31-A7F1-4800-B2C4-7650F4D34929}" presName="dummy" presStyleCnt="0"/>
      <dgm:spPr/>
    </dgm:pt>
    <dgm:pt modelId="{0C293D0A-191A-441D-9858-F009467491B3}" type="pres">
      <dgm:prSet presAssocID="{EBD68397-7F92-4012-BEC5-323108699391}" presName="sibTrans" presStyleLbl="sibTrans2D1" presStyleIdx="1" presStyleCnt="4"/>
      <dgm:spPr/>
    </dgm:pt>
    <dgm:pt modelId="{2ACD3708-BD9F-41DE-933B-828A1D943C8A}" type="pres">
      <dgm:prSet presAssocID="{0C606D02-4AA2-4105-BF75-F3CBD00E13FA}" presName="node" presStyleLbl="node1" presStyleIdx="2" presStyleCnt="4" custScaleX="123289" custScaleY="113363">
        <dgm:presLayoutVars>
          <dgm:bulletEnabled val="1"/>
        </dgm:presLayoutVars>
      </dgm:prSet>
      <dgm:spPr/>
    </dgm:pt>
    <dgm:pt modelId="{23168C11-76EF-4663-99A9-8369E462861E}" type="pres">
      <dgm:prSet presAssocID="{0C606D02-4AA2-4105-BF75-F3CBD00E13FA}" presName="dummy" presStyleCnt="0"/>
      <dgm:spPr/>
    </dgm:pt>
    <dgm:pt modelId="{423BE0CE-C850-489F-A0CC-F1B01B65181A}" type="pres">
      <dgm:prSet presAssocID="{60DBE928-9CDE-4C5D-B216-620C802C4C96}" presName="sibTrans" presStyleLbl="sibTrans2D1" presStyleIdx="2" presStyleCnt="4"/>
      <dgm:spPr/>
    </dgm:pt>
    <dgm:pt modelId="{1104C270-9C6A-4F93-B017-43E617DEBB72}" type="pres">
      <dgm:prSet presAssocID="{CB7CDC2E-BF10-4A43-83ED-0127ACA2C939}" presName="node" presStyleLbl="node1" presStyleIdx="3" presStyleCnt="4" custScaleX="139319" custScaleY="133255">
        <dgm:presLayoutVars>
          <dgm:bulletEnabled val="1"/>
        </dgm:presLayoutVars>
      </dgm:prSet>
      <dgm:spPr/>
    </dgm:pt>
    <dgm:pt modelId="{6CBE47E9-1716-4520-BF3E-F043374B67F3}" type="pres">
      <dgm:prSet presAssocID="{CB7CDC2E-BF10-4A43-83ED-0127ACA2C939}" presName="dummy" presStyleCnt="0"/>
      <dgm:spPr/>
    </dgm:pt>
    <dgm:pt modelId="{97AB84E7-6A58-4214-9351-7080B5411FC3}" type="pres">
      <dgm:prSet presAssocID="{1A65348B-CC25-4AA9-8191-725D4B1CD0C3}" presName="sibTrans" presStyleLbl="sibTrans2D1" presStyleIdx="3" presStyleCnt="4"/>
      <dgm:spPr/>
    </dgm:pt>
  </dgm:ptLst>
  <dgm:cxnLst>
    <dgm:cxn modelId="{CB267201-5356-48F3-A41E-20793890A5DF}" srcId="{4DBC7F98-5F2C-48DE-962A-36FC161A9607}" destId="{CB7CDC2E-BF10-4A43-83ED-0127ACA2C939}" srcOrd="3" destOrd="0" parTransId="{480EF06E-2453-4C8C-AD39-5FF54756D013}" sibTransId="{1A65348B-CC25-4AA9-8191-725D4B1CD0C3}"/>
    <dgm:cxn modelId="{ED4E8727-88BC-45CD-BC44-700D679C04DC}" type="presOf" srcId="{230BF708-1263-43C9-94A8-3C13D3994BF7}" destId="{5C520F28-49D3-44FE-8885-11E5A53BDFBF}" srcOrd="0" destOrd="0" presId="urn:microsoft.com/office/officeart/2005/8/layout/radial6"/>
    <dgm:cxn modelId="{CADE3838-6786-4583-AD2E-58E12C6FEFC8}" type="presOf" srcId="{CB7CDC2E-BF10-4A43-83ED-0127ACA2C939}" destId="{1104C270-9C6A-4F93-B017-43E617DEBB72}" srcOrd="0" destOrd="0" presId="urn:microsoft.com/office/officeart/2005/8/layout/radial6"/>
    <dgm:cxn modelId="{C3DEF53E-1578-4924-99C0-A587A8B49395}" type="presOf" srcId="{1A65348B-CC25-4AA9-8191-725D4B1CD0C3}" destId="{97AB84E7-6A58-4214-9351-7080B5411FC3}" srcOrd="0" destOrd="0" presId="urn:microsoft.com/office/officeart/2005/8/layout/radial6"/>
    <dgm:cxn modelId="{50DF815F-5E88-4754-A65B-406AF70C076D}" type="presOf" srcId="{DCE7BA9D-7165-4933-BC57-46A9AAE2CA2D}" destId="{277CC6CF-E51C-4259-9800-4A3BB3576B80}" srcOrd="0" destOrd="0" presId="urn:microsoft.com/office/officeart/2005/8/layout/radial6"/>
    <dgm:cxn modelId="{DB2D7E66-58DD-4164-9783-68B934320860}" srcId="{4DBC7F98-5F2C-48DE-962A-36FC161A9607}" destId="{230BF708-1263-43C9-94A8-3C13D3994BF7}" srcOrd="0" destOrd="0" parTransId="{F87477BB-F3D8-4067-996A-E7A7B27D9EC0}" sibTransId="{B76AC93F-F960-47DF-A8D5-E4478738CAFE}"/>
    <dgm:cxn modelId="{C8DDD088-A94C-481C-B660-C2F2D6AA96D0}" srcId="{4DBC7F98-5F2C-48DE-962A-36FC161A9607}" destId="{0C606D02-4AA2-4105-BF75-F3CBD00E13FA}" srcOrd="2" destOrd="0" parTransId="{6262D4A4-D099-4DD3-87FD-573CFE583980}" sibTransId="{60DBE928-9CDE-4C5D-B216-620C802C4C96}"/>
    <dgm:cxn modelId="{FA2C7A93-CB81-4618-A97A-18E77D4671B9}" type="presOf" srcId="{A3C06C31-A7F1-4800-B2C4-7650F4D34929}" destId="{C0384EFF-38D1-4107-9EF7-7556D05B41A7}" srcOrd="0" destOrd="0" presId="urn:microsoft.com/office/officeart/2005/8/layout/radial6"/>
    <dgm:cxn modelId="{BB0906A3-B37A-4D87-B003-A84D07798CE1}" type="presOf" srcId="{4DBC7F98-5F2C-48DE-962A-36FC161A9607}" destId="{AD7D2BE5-5264-47C4-94E5-FA13DE014941}" srcOrd="0" destOrd="0" presId="urn:microsoft.com/office/officeart/2005/8/layout/radial6"/>
    <dgm:cxn modelId="{AD47B8AB-A853-4FD0-97D4-D8DFA6B391EE}" type="presOf" srcId="{B76AC93F-F960-47DF-A8D5-E4478738CAFE}" destId="{2150988C-A23A-4169-A46A-60B052129BFF}" srcOrd="0" destOrd="0" presId="urn:microsoft.com/office/officeart/2005/8/layout/radial6"/>
    <dgm:cxn modelId="{FB3701BF-CE22-4A98-A688-E7CAF8E780D6}" type="presOf" srcId="{0C606D02-4AA2-4105-BF75-F3CBD00E13FA}" destId="{2ACD3708-BD9F-41DE-933B-828A1D943C8A}" srcOrd="0" destOrd="0" presId="urn:microsoft.com/office/officeart/2005/8/layout/radial6"/>
    <dgm:cxn modelId="{B8B10CC5-E166-4F99-B074-C1A5D4DEC2A3}" type="presOf" srcId="{EBD68397-7F92-4012-BEC5-323108699391}" destId="{0C293D0A-191A-441D-9858-F009467491B3}" srcOrd="0" destOrd="0" presId="urn:microsoft.com/office/officeart/2005/8/layout/radial6"/>
    <dgm:cxn modelId="{E2A718D4-E92A-4BB4-9C48-3B849A71EEC4}" srcId="{DCE7BA9D-7165-4933-BC57-46A9AAE2CA2D}" destId="{4DBC7F98-5F2C-48DE-962A-36FC161A9607}" srcOrd="0" destOrd="0" parTransId="{C4D55F24-0EBB-4CED-8F5C-0A842A18B36F}" sibTransId="{FA12F8A5-4701-4073-9AB6-F98033CBA689}"/>
    <dgm:cxn modelId="{8715B9D5-E278-4714-8759-B3864CEEF4C0}" srcId="{4DBC7F98-5F2C-48DE-962A-36FC161A9607}" destId="{A3C06C31-A7F1-4800-B2C4-7650F4D34929}" srcOrd="1" destOrd="0" parTransId="{EE2B3473-0917-4552-8FFD-A6170CBC75A9}" sibTransId="{EBD68397-7F92-4012-BEC5-323108699391}"/>
    <dgm:cxn modelId="{DC6387F6-68C3-4AA1-97FF-4C0D1CB2AB46}" type="presOf" srcId="{60DBE928-9CDE-4C5D-B216-620C802C4C96}" destId="{423BE0CE-C850-489F-A0CC-F1B01B65181A}" srcOrd="0" destOrd="0" presId="urn:microsoft.com/office/officeart/2005/8/layout/radial6"/>
    <dgm:cxn modelId="{5B4C526C-3C35-4D09-BDEE-EF9343F1E8EA}" type="presParOf" srcId="{277CC6CF-E51C-4259-9800-4A3BB3576B80}" destId="{AD7D2BE5-5264-47C4-94E5-FA13DE014941}" srcOrd="0" destOrd="0" presId="urn:microsoft.com/office/officeart/2005/8/layout/radial6"/>
    <dgm:cxn modelId="{3923222A-C1CB-45F6-8B47-69A51260FFD0}" type="presParOf" srcId="{277CC6CF-E51C-4259-9800-4A3BB3576B80}" destId="{5C520F28-49D3-44FE-8885-11E5A53BDFBF}" srcOrd="1" destOrd="0" presId="urn:microsoft.com/office/officeart/2005/8/layout/radial6"/>
    <dgm:cxn modelId="{D938ED4C-C99B-45C8-B7AE-FB8E95754067}" type="presParOf" srcId="{277CC6CF-E51C-4259-9800-4A3BB3576B80}" destId="{A295DC1C-E775-4ECF-A18C-F3FD87FA2780}" srcOrd="2" destOrd="0" presId="urn:microsoft.com/office/officeart/2005/8/layout/radial6"/>
    <dgm:cxn modelId="{58057151-4D6C-4FD1-9DC3-89DD3EDCE2C3}" type="presParOf" srcId="{277CC6CF-E51C-4259-9800-4A3BB3576B80}" destId="{2150988C-A23A-4169-A46A-60B052129BFF}" srcOrd="3" destOrd="0" presId="urn:microsoft.com/office/officeart/2005/8/layout/radial6"/>
    <dgm:cxn modelId="{86054810-DCEF-497A-B5A4-B15BDAC5D770}" type="presParOf" srcId="{277CC6CF-E51C-4259-9800-4A3BB3576B80}" destId="{C0384EFF-38D1-4107-9EF7-7556D05B41A7}" srcOrd="4" destOrd="0" presId="urn:microsoft.com/office/officeart/2005/8/layout/radial6"/>
    <dgm:cxn modelId="{1A817C9F-448B-467D-A81B-32A72D1AF840}" type="presParOf" srcId="{277CC6CF-E51C-4259-9800-4A3BB3576B80}" destId="{52E8426C-91B6-454F-B44B-AB722A532F24}" srcOrd="5" destOrd="0" presId="urn:microsoft.com/office/officeart/2005/8/layout/radial6"/>
    <dgm:cxn modelId="{0C07B1B6-E070-4C5F-9714-CE81B1655975}" type="presParOf" srcId="{277CC6CF-E51C-4259-9800-4A3BB3576B80}" destId="{0C293D0A-191A-441D-9858-F009467491B3}" srcOrd="6" destOrd="0" presId="urn:microsoft.com/office/officeart/2005/8/layout/radial6"/>
    <dgm:cxn modelId="{CFC5FE1B-ED1B-48A2-AC48-509A8ACF4EC5}" type="presParOf" srcId="{277CC6CF-E51C-4259-9800-4A3BB3576B80}" destId="{2ACD3708-BD9F-41DE-933B-828A1D943C8A}" srcOrd="7" destOrd="0" presId="urn:microsoft.com/office/officeart/2005/8/layout/radial6"/>
    <dgm:cxn modelId="{975173DA-0A85-4C82-92CB-674DE91D07FF}" type="presParOf" srcId="{277CC6CF-E51C-4259-9800-4A3BB3576B80}" destId="{23168C11-76EF-4663-99A9-8369E462861E}" srcOrd="8" destOrd="0" presId="urn:microsoft.com/office/officeart/2005/8/layout/radial6"/>
    <dgm:cxn modelId="{ACAA43AE-7E95-4586-B304-6417FD3E11D6}" type="presParOf" srcId="{277CC6CF-E51C-4259-9800-4A3BB3576B80}" destId="{423BE0CE-C850-489F-A0CC-F1B01B65181A}" srcOrd="9" destOrd="0" presId="urn:microsoft.com/office/officeart/2005/8/layout/radial6"/>
    <dgm:cxn modelId="{A8B7168F-942A-4457-9210-5D0335117AFC}" type="presParOf" srcId="{277CC6CF-E51C-4259-9800-4A3BB3576B80}" destId="{1104C270-9C6A-4F93-B017-43E617DEBB72}" srcOrd="10" destOrd="0" presId="urn:microsoft.com/office/officeart/2005/8/layout/radial6"/>
    <dgm:cxn modelId="{3301FD0B-16E8-4F11-9087-B72E9A09CD08}" type="presParOf" srcId="{277CC6CF-E51C-4259-9800-4A3BB3576B80}" destId="{6CBE47E9-1716-4520-BF3E-F043374B67F3}" srcOrd="11" destOrd="0" presId="urn:microsoft.com/office/officeart/2005/8/layout/radial6"/>
    <dgm:cxn modelId="{38FCB09A-E69A-4230-80D7-E2184B20DD7A}" type="presParOf" srcId="{277CC6CF-E51C-4259-9800-4A3BB3576B80}" destId="{97AB84E7-6A58-4214-9351-7080B5411FC3}"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21EFE7-B3D2-419D-A370-5944A23293AE}"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5BDFCD6D-3AAA-448A-AAF0-FB39F8A38C68}">
      <dgm:prSet phldrT="[Text]"/>
      <dgm:spPr/>
      <dgm:t>
        <a:bodyPr/>
        <a:lstStyle/>
        <a:p>
          <a:r>
            <a:rPr lang="en-US" dirty="0"/>
            <a:t>01</a:t>
          </a:r>
        </a:p>
      </dgm:t>
    </dgm:pt>
    <dgm:pt modelId="{20362164-C56A-48DB-93EE-3A7F1DEB9AB1}" type="parTrans" cxnId="{6F406816-CBD5-48A0-99E3-E1320C2DFA1F}">
      <dgm:prSet/>
      <dgm:spPr/>
      <dgm:t>
        <a:bodyPr/>
        <a:lstStyle/>
        <a:p>
          <a:endParaRPr lang="en-US"/>
        </a:p>
      </dgm:t>
    </dgm:pt>
    <dgm:pt modelId="{2FFAD302-6AF6-4523-A94E-1901623DB9E6}" type="sibTrans" cxnId="{6F406816-CBD5-48A0-99E3-E1320C2DFA1F}">
      <dgm:prSet/>
      <dgm:spPr/>
      <dgm:t>
        <a:bodyPr/>
        <a:lstStyle/>
        <a:p>
          <a:endParaRPr lang="en-US"/>
        </a:p>
      </dgm:t>
    </dgm:pt>
    <dgm:pt modelId="{CFBC1AE9-EC92-406A-8238-9617B6A85B2C}">
      <dgm:prSet phldrT="[Text]"/>
      <dgm:spPr/>
      <dgm:t>
        <a:bodyPr/>
        <a:lstStyle/>
        <a:p>
          <a:r>
            <a:rPr lang="en-US" dirty="0"/>
            <a:t>Constructing a decentralized ledger based system to replicate the existing trust-driven centralized system</a:t>
          </a:r>
        </a:p>
      </dgm:t>
    </dgm:pt>
    <dgm:pt modelId="{9B64370F-3DD7-4400-9019-A040CCBA1E96}" type="parTrans" cxnId="{8B205592-BAF5-4DDA-A1A8-B493F92E1838}">
      <dgm:prSet/>
      <dgm:spPr/>
      <dgm:t>
        <a:bodyPr/>
        <a:lstStyle/>
        <a:p>
          <a:endParaRPr lang="en-US"/>
        </a:p>
      </dgm:t>
    </dgm:pt>
    <dgm:pt modelId="{905DD5E5-BB0E-495B-B3A7-3B9916E66E46}" type="sibTrans" cxnId="{8B205592-BAF5-4DDA-A1A8-B493F92E1838}">
      <dgm:prSet/>
      <dgm:spPr/>
      <dgm:t>
        <a:bodyPr/>
        <a:lstStyle/>
        <a:p>
          <a:endParaRPr lang="en-US"/>
        </a:p>
      </dgm:t>
    </dgm:pt>
    <dgm:pt modelId="{E07FEB4F-D41F-4EC9-89A0-3A5A8973210C}">
      <dgm:prSet phldrT="[Text]"/>
      <dgm:spPr/>
      <dgm:t>
        <a:bodyPr/>
        <a:lstStyle/>
        <a:p>
          <a:r>
            <a:rPr lang="en-US" dirty="0"/>
            <a:t>02</a:t>
          </a:r>
        </a:p>
      </dgm:t>
    </dgm:pt>
    <dgm:pt modelId="{D2519DA6-18FA-4628-985A-BDD1D2E794D2}" type="parTrans" cxnId="{04B463CE-5A30-414E-B8BA-CF5CC28B7364}">
      <dgm:prSet/>
      <dgm:spPr/>
      <dgm:t>
        <a:bodyPr/>
        <a:lstStyle/>
        <a:p>
          <a:endParaRPr lang="en-US"/>
        </a:p>
      </dgm:t>
    </dgm:pt>
    <dgm:pt modelId="{D81FE2E4-3B02-47D5-8B5E-5F48D7A2497D}" type="sibTrans" cxnId="{04B463CE-5A30-414E-B8BA-CF5CC28B7364}">
      <dgm:prSet/>
      <dgm:spPr/>
      <dgm:t>
        <a:bodyPr/>
        <a:lstStyle/>
        <a:p>
          <a:endParaRPr lang="en-US"/>
        </a:p>
      </dgm:t>
    </dgm:pt>
    <dgm:pt modelId="{CA7D070A-91A2-4E3B-80B8-16FD94F5A222}">
      <dgm:prSet phldrT="[Text]"/>
      <dgm:spPr/>
      <dgm:t>
        <a:bodyPr/>
        <a:lstStyle/>
        <a:p>
          <a:r>
            <a:rPr lang="en-US" dirty="0"/>
            <a:t>Enabling better information access to farmers, enabling RAS in compliance to MDGs</a:t>
          </a:r>
        </a:p>
      </dgm:t>
    </dgm:pt>
    <dgm:pt modelId="{AB7E0E5E-EF80-44E9-A685-B990611C90BA}" type="parTrans" cxnId="{56AB2D3D-9579-4948-B141-9EDBADC8AEE8}">
      <dgm:prSet/>
      <dgm:spPr/>
      <dgm:t>
        <a:bodyPr/>
        <a:lstStyle/>
        <a:p>
          <a:endParaRPr lang="en-US"/>
        </a:p>
      </dgm:t>
    </dgm:pt>
    <dgm:pt modelId="{A33CBA35-92D1-40D3-AF1D-101E42350B75}" type="sibTrans" cxnId="{56AB2D3D-9579-4948-B141-9EDBADC8AEE8}">
      <dgm:prSet/>
      <dgm:spPr/>
      <dgm:t>
        <a:bodyPr/>
        <a:lstStyle/>
        <a:p>
          <a:endParaRPr lang="en-US"/>
        </a:p>
      </dgm:t>
    </dgm:pt>
    <dgm:pt modelId="{01EA1A6B-D7DE-49BA-9452-43D4C501CDCF}">
      <dgm:prSet phldrT="[Text]"/>
      <dgm:spPr/>
      <dgm:t>
        <a:bodyPr/>
        <a:lstStyle/>
        <a:p>
          <a:r>
            <a:rPr lang="en-US" dirty="0"/>
            <a:t>03</a:t>
          </a:r>
        </a:p>
      </dgm:t>
    </dgm:pt>
    <dgm:pt modelId="{A35F38D8-BC69-4B48-9B83-DAA9704A05BD}" type="parTrans" cxnId="{A3D062AC-44CD-42FE-AFE1-6221655CEBA7}">
      <dgm:prSet/>
      <dgm:spPr/>
      <dgm:t>
        <a:bodyPr/>
        <a:lstStyle/>
        <a:p>
          <a:endParaRPr lang="en-US"/>
        </a:p>
      </dgm:t>
    </dgm:pt>
    <dgm:pt modelId="{CAA37557-39C0-45A5-923B-555F6547C3BB}" type="sibTrans" cxnId="{A3D062AC-44CD-42FE-AFE1-6221655CEBA7}">
      <dgm:prSet/>
      <dgm:spPr/>
      <dgm:t>
        <a:bodyPr/>
        <a:lstStyle/>
        <a:p>
          <a:endParaRPr lang="en-US"/>
        </a:p>
      </dgm:t>
    </dgm:pt>
    <dgm:pt modelId="{34F463AE-6887-4E06-87FC-633A28A0D828}">
      <dgm:prSet phldrT="[Text]"/>
      <dgm:spPr/>
      <dgm:t>
        <a:bodyPr/>
        <a:lstStyle/>
        <a:p>
          <a:r>
            <a:rPr lang="en-US" dirty="0"/>
            <a:t>Proposing and constructing a successful system to lift bias toward intermediaries in a purchasing ecosystem</a:t>
          </a:r>
        </a:p>
      </dgm:t>
    </dgm:pt>
    <dgm:pt modelId="{734F42D5-CF7A-4A7D-8DF8-50A6BBD64349}" type="parTrans" cxnId="{F8AF13B7-6297-4B95-9703-6F28DDCEBE44}">
      <dgm:prSet/>
      <dgm:spPr/>
      <dgm:t>
        <a:bodyPr/>
        <a:lstStyle/>
        <a:p>
          <a:endParaRPr lang="en-US"/>
        </a:p>
      </dgm:t>
    </dgm:pt>
    <dgm:pt modelId="{5E1C7FB9-C036-42BF-93A3-69941758D332}" type="sibTrans" cxnId="{F8AF13B7-6297-4B95-9703-6F28DDCEBE44}">
      <dgm:prSet/>
      <dgm:spPr/>
      <dgm:t>
        <a:bodyPr/>
        <a:lstStyle/>
        <a:p>
          <a:endParaRPr lang="en-US"/>
        </a:p>
      </dgm:t>
    </dgm:pt>
    <dgm:pt modelId="{8E0EC4DF-B274-4062-85D2-E5004ADF07B0}" type="pres">
      <dgm:prSet presAssocID="{5821EFE7-B3D2-419D-A370-5944A23293AE}" presName="linear" presStyleCnt="0">
        <dgm:presLayoutVars>
          <dgm:dir/>
          <dgm:animLvl val="lvl"/>
          <dgm:resizeHandles val="exact"/>
        </dgm:presLayoutVars>
      </dgm:prSet>
      <dgm:spPr/>
    </dgm:pt>
    <dgm:pt modelId="{EC06938B-8176-448A-B3FF-B947D17B9362}" type="pres">
      <dgm:prSet presAssocID="{5BDFCD6D-3AAA-448A-AAF0-FB39F8A38C68}" presName="parentLin" presStyleCnt="0"/>
      <dgm:spPr/>
    </dgm:pt>
    <dgm:pt modelId="{D28C2D3B-DCE7-47B3-B122-3F9BA615D9B3}" type="pres">
      <dgm:prSet presAssocID="{5BDFCD6D-3AAA-448A-AAF0-FB39F8A38C68}" presName="parentLeftMargin" presStyleLbl="node1" presStyleIdx="0" presStyleCnt="3"/>
      <dgm:spPr/>
    </dgm:pt>
    <dgm:pt modelId="{14396CB1-A862-498E-A587-E8672A4E5FBF}" type="pres">
      <dgm:prSet presAssocID="{5BDFCD6D-3AAA-448A-AAF0-FB39F8A38C68}" presName="parentText" presStyleLbl="node1" presStyleIdx="0" presStyleCnt="3">
        <dgm:presLayoutVars>
          <dgm:chMax val="0"/>
          <dgm:bulletEnabled val="1"/>
        </dgm:presLayoutVars>
      </dgm:prSet>
      <dgm:spPr/>
    </dgm:pt>
    <dgm:pt modelId="{7592122F-5F77-474A-AF04-077552C289CE}" type="pres">
      <dgm:prSet presAssocID="{5BDFCD6D-3AAA-448A-AAF0-FB39F8A38C68}" presName="negativeSpace" presStyleCnt="0"/>
      <dgm:spPr/>
    </dgm:pt>
    <dgm:pt modelId="{4B31E0C3-F1D6-4DD2-BDC8-9255C35C102D}" type="pres">
      <dgm:prSet presAssocID="{5BDFCD6D-3AAA-448A-AAF0-FB39F8A38C68}" presName="childText" presStyleLbl="conFgAcc1" presStyleIdx="0" presStyleCnt="3">
        <dgm:presLayoutVars>
          <dgm:bulletEnabled val="1"/>
        </dgm:presLayoutVars>
      </dgm:prSet>
      <dgm:spPr/>
    </dgm:pt>
    <dgm:pt modelId="{8332DA06-5C2F-46FF-8B3D-2868059EDD58}" type="pres">
      <dgm:prSet presAssocID="{2FFAD302-6AF6-4523-A94E-1901623DB9E6}" presName="spaceBetweenRectangles" presStyleCnt="0"/>
      <dgm:spPr/>
    </dgm:pt>
    <dgm:pt modelId="{8BBE7D6C-9383-489A-B2DA-D1F0D0C2326A}" type="pres">
      <dgm:prSet presAssocID="{E07FEB4F-D41F-4EC9-89A0-3A5A8973210C}" presName="parentLin" presStyleCnt="0"/>
      <dgm:spPr/>
    </dgm:pt>
    <dgm:pt modelId="{75F812BC-7131-41F2-A1F9-A82DCAB0D0C9}" type="pres">
      <dgm:prSet presAssocID="{E07FEB4F-D41F-4EC9-89A0-3A5A8973210C}" presName="parentLeftMargin" presStyleLbl="node1" presStyleIdx="0" presStyleCnt="3"/>
      <dgm:spPr/>
    </dgm:pt>
    <dgm:pt modelId="{F8272A0B-CF7B-4B2F-B88B-2BA172F559C4}" type="pres">
      <dgm:prSet presAssocID="{E07FEB4F-D41F-4EC9-89A0-3A5A8973210C}" presName="parentText" presStyleLbl="node1" presStyleIdx="1" presStyleCnt="3">
        <dgm:presLayoutVars>
          <dgm:chMax val="0"/>
          <dgm:bulletEnabled val="1"/>
        </dgm:presLayoutVars>
      </dgm:prSet>
      <dgm:spPr/>
    </dgm:pt>
    <dgm:pt modelId="{6D3EC193-8248-4902-A176-A942BCB8F32C}" type="pres">
      <dgm:prSet presAssocID="{E07FEB4F-D41F-4EC9-89A0-3A5A8973210C}" presName="negativeSpace" presStyleCnt="0"/>
      <dgm:spPr/>
    </dgm:pt>
    <dgm:pt modelId="{231AC6A1-C18C-475A-99D0-1275DF3B710D}" type="pres">
      <dgm:prSet presAssocID="{E07FEB4F-D41F-4EC9-89A0-3A5A8973210C}" presName="childText" presStyleLbl="conFgAcc1" presStyleIdx="1" presStyleCnt="3">
        <dgm:presLayoutVars>
          <dgm:bulletEnabled val="1"/>
        </dgm:presLayoutVars>
      </dgm:prSet>
      <dgm:spPr/>
    </dgm:pt>
    <dgm:pt modelId="{4FF58E23-4624-433A-ACB6-6D661EE234A1}" type="pres">
      <dgm:prSet presAssocID="{D81FE2E4-3B02-47D5-8B5E-5F48D7A2497D}" presName="spaceBetweenRectangles" presStyleCnt="0"/>
      <dgm:spPr/>
    </dgm:pt>
    <dgm:pt modelId="{EE8FB29C-ECA0-479A-B495-3FA79A5F6C85}" type="pres">
      <dgm:prSet presAssocID="{01EA1A6B-D7DE-49BA-9452-43D4C501CDCF}" presName="parentLin" presStyleCnt="0"/>
      <dgm:spPr/>
    </dgm:pt>
    <dgm:pt modelId="{89E84985-CE92-42F9-B6A6-82BB2987B97B}" type="pres">
      <dgm:prSet presAssocID="{01EA1A6B-D7DE-49BA-9452-43D4C501CDCF}" presName="parentLeftMargin" presStyleLbl="node1" presStyleIdx="1" presStyleCnt="3"/>
      <dgm:spPr/>
    </dgm:pt>
    <dgm:pt modelId="{3B159B41-0FD3-4B3C-87C9-FB49162A7955}" type="pres">
      <dgm:prSet presAssocID="{01EA1A6B-D7DE-49BA-9452-43D4C501CDCF}" presName="parentText" presStyleLbl="node1" presStyleIdx="2" presStyleCnt="3">
        <dgm:presLayoutVars>
          <dgm:chMax val="0"/>
          <dgm:bulletEnabled val="1"/>
        </dgm:presLayoutVars>
      </dgm:prSet>
      <dgm:spPr/>
    </dgm:pt>
    <dgm:pt modelId="{FD8BD854-9051-4BCA-ADA9-465E717D2FF0}" type="pres">
      <dgm:prSet presAssocID="{01EA1A6B-D7DE-49BA-9452-43D4C501CDCF}" presName="negativeSpace" presStyleCnt="0"/>
      <dgm:spPr/>
    </dgm:pt>
    <dgm:pt modelId="{EA8D35D8-3FE1-46A9-A3BC-EEAAEA8F42BB}" type="pres">
      <dgm:prSet presAssocID="{01EA1A6B-D7DE-49BA-9452-43D4C501CDCF}" presName="childText" presStyleLbl="conFgAcc1" presStyleIdx="2" presStyleCnt="3">
        <dgm:presLayoutVars>
          <dgm:bulletEnabled val="1"/>
        </dgm:presLayoutVars>
      </dgm:prSet>
      <dgm:spPr/>
    </dgm:pt>
  </dgm:ptLst>
  <dgm:cxnLst>
    <dgm:cxn modelId="{6F406816-CBD5-48A0-99E3-E1320C2DFA1F}" srcId="{5821EFE7-B3D2-419D-A370-5944A23293AE}" destId="{5BDFCD6D-3AAA-448A-AAF0-FB39F8A38C68}" srcOrd="0" destOrd="0" parTransId="{20362164-C56A-48DB-93EE-3A7F1DEB9AB1}" sibTransId="{2FFAD302-6AF6-4523-A94E-1901623DB9E6}"/>
    <dgm:cxn modelId="{5C271021-7211-4580-BE27-A4CFA1957B4C}" type="presOf" srcId="{01EA1A6B-D7DE-49BA-9452-43D4C501CDCF}" destId="{3B159B41-0FD3-4B3C-87C9-FB49162A7955}" srcOrd="1" destOrd="0" presId="urn:microsoft.com/office/officeart/2005/8/layout/list1"/>
    <dgm:cxn modelId="{9ACEE62F-0FA4-4C0F-BB82-A984A886E4AE}" type="presOf" srcId="{E07FEB4F-D41F-4EC9-89A0-3A5A8973210C}" destId="{F8272A0B-CF7B-4B2F-B88B-2BA172F559C4}" srcOrd="1" destOrd="0" presId="urn:microsoft.com/office/officeart/2005/8/layout/list1"/>
    <dgm:cxn modelId="{CB74CB3B-E5EE-43B8-8F2E-9D4D1FC56F0A}" type="presOf" srcId="{5BDFCD6D-3AAA-448A-AAF0-FB39F8A38C68}" destId="{14396CB1-A862-498E-A587-E8672A4E5FBF}" srcOrd="1" destOrd="0" presId="urn:microsoft.com/office/officeart/2005/8/layout/list1"/>
    <dgm:cxn modelId="{56AB2D3D-9579-4948-B141-9EDBADC8AEE8}" srcId="{E07FEB4F-D41F-4EC9-89A0-3A5A8973210C}" destId="{CA7D070A-91A2-4E3B-80B8-16FD94F5A222}" srcOrd="0" destOrd="0" parTransId="{AB7E0E5E-EF80-44E9-A685-B990611C90BA}" sibTransId="{A33CBA35-92D1-40D3-AF1D-101E42350B75}"/>
    <dgm:cxn modelId="{72ED8453-251E-4764-B74D-519C2717309C}" type="presOf" srcId="{CFBC1AE9-EC92-406A-8238-9617B6A85B2C}" destId="{4B31E0C3-F1D6-4DD2-BDC8-9255C35C102D}" srcOrd="0" destOrd="0" presId="urn:microsoft.com/office/officeart/2005/8/layout/list1"/>
    <dgm:cxn modelId="{8B205592-BAF5-4DDA-A1A8-B493F92E1838}" srcId="{5BDFCD6D-3AAA-448A-AAF0-FB39F8A38C68}" destId="{CFBC1AE9-EC92-406A-8238-9617B6A85B2C}" srcOrd="0" destOrd="0" parTransId="{9B64370F-3DD7-4400-9019-A040CCBA1E96}" sibTransId="{905DD5E5-BB0E-495B-B3A7-3B9916E66E46}"/>
    <dgm:cxn modelId="{A3D062AC-44CD-42FE-AFE1-6221655CEBA7}" srcId="{5821EFE7-B3D2-419D-A370-5944A23293AE}" destId="{01EA1A6B-D7DE-49BA-9452-43D4C501CDCF}" srcOrd="2" destOrd="0" parTransId="{A35F38D8-BC69-4B48-9B83-DAA9704A05BD}" sibTransId="{CAA37557-39C0-45A5-923B-555F6547C3BB}"/>
    <dgm:cxn modelId="{12380BB7-C8FA-4B76-BBF7-E75EC99AFEE8}" type="presOf" srcId="{CA7D070A-91A2-4E3B-80B8-16FD94F5A222}" destId="{231AC6A1-C18C-475A-99D0-1275DF3B710D}" srcOrd="0" destOrd="0" presId="urn:microsoft.com/office/officeart/2005/8/layout/list1"/>
    <dgm:cxn modelId="{F8AF13B7-6297-4B95-9703-6F28DDCEBE44}" srcId="{01EA1A6B-D7DE-49BA-9452-43D4C501CDCF}" destId="{34F463AE-6887-4E06-87FC-633A28A0D828}" srcOrd="0" destOrd="0" parTransId="{734F42D5-CF7A-4A7D-8DF8-50A6BBD64349}" sibTransId="{5E1C7FB9-C036-42BF-93A3-69941758D332}"/>
    <dgm:cxn modelId="{ED39B3C3-6C02-4439-A631-9BA505A030C0}" type="presOf" srcId="{01EA1A6B-D7DE-49BA-9452-43D4C501CDCF}" destId="{89E84985-CE92-42F9-B6A6-82BB2987B97B}" srcOrd="0" destOrd="0" presId="urn:microsoft.com/office/officeart/2005/8/layout/list1"/>
    <dgm:cxn modelId="{04B463CE-5A30-414E-B8BA-CF5CC28B7364}" srcId="{5821EFE7-B3D2-419D-A370-5944A23293AE}" destId="{E07FEB4F-D41F-4EC9-89A0-3A5A8973210C}" srcOrd="1" destOrd="0" parTransId="{D2519DA6-18FA-4628-985A-BDD1D2E794D2}" sibTransId="{D81FE2E4-3B02-47D5-8B5E-5F48D7A2497D}"/>
    <dgm:cxn modelId="{47E752D7-097F-4C3F-811C-F49B26C1EF3B}" type="presOf" srcId="{5821EFE7-B3D2-419D-A370-5944A23293AE}" destId="{8E0EC4DF-B274-4062-85D2-E5004ADF07B0}" srcOrd="0" destOrd="0" presId="urn:microsoft.com/office/officeart/2005/8/layout/list1"/>
    <dgm:cxn modelId="{BDE23AE4-1319-4A0E-8543-7BCA0DB6F44B}" type="presOf" srcId="{5BDFCD6D-3AAA-448A-AAF0-FB39F8A38C68}" destId="{D28C2D3B-DCE7-47B3-B122-3F9BA615D9B3}" srcOrd="0" destOrd="0" presId="urn:microsoft.com/office/officeart/2005/8/layout/list1"/>
    <dgm:cxn modelId="{D88ADBE5-90D4-4E2B-AAC0-C20411E31F40}" type="presOf" srcId="{E07FEB4F-D41F-4EC9-89A0-3A5A8973210C}" destId="{75F812BC-7131-41F2-A1F9-A82DCAB0D0C9}" srcOrd="0" destOrd="0" presId="urn:microsoft.com/office/officeart/2005/8/layout/list1"/>
    <dgm:cxn modelId="{B9F171EB-B7BA-425E-B2DD-F28B2074EE9F}" type="presOf" srcId="{34F463AE-6887-4E06-87FC-633A28A0D828}" destId="{EA8D35D8-3FE1-46A9-A3BC-EEAAEA8F42BB}" srcOrd="0" destOrd="0" presId="urn:microsoft.com/office/officeart/2005/8/layout/list1"/>
    <dgm:cxn modelId="{6A984D6F-2327-4385-92F2-27FFF78DF87A}" type="presParOf" srcId="{8E0EC4DF-B274-4062-85D2-E5004ADF07B0}" destId="{EC06938B-8176-448A-B3FF-B947D17B9362}" srcOrd="0" destOrd="0" presId="urn:microsoft.com/office/officeart/2005/8/layout/list1"/>
    <dgm:cxn modelId="{9B7DBF71-739C-4482-B5AE-73D5541B42B8}" type="presParOf" srcId="{EC06938B-8176-448A-B3FF-B947D17B9362}" destId="{D28C2D3B-DCE7-47B3-B122-3F9BA615D9B3}" srcOrd="0" destOrd="0" presId="urn:microsoft.com/office/officeart/2005/8/layout/list1"/>
    <dgm:cxn modelId="{E660B194-FE30-4405-9D81-32977293CAEA}" type="presParOf" srcId="{EC06938B-8176-448A-B3FF-B947D17B9362}" destId="{14396CB1-A862-498E-A587-E8672A4E5FBF}" srcOrd="1" destOrd="0" presId="urn:microsoft.com/office/officeart/2005/8/layout/list1"/>
    <dgm:cxn modelId="{C6CB9712-DDFA-4AF5-BCB2-EB60C1160AC8}" type="presParOf" srcId="{8E0EC4DF-B274-4062-85D2-E5004ADF07B0}" destId="{7592122F-5F77-474A-AF04-077552C289CE}" srcOrd="1" destOrd="0" presId="urn:microsoft.com/office/officeart/2005/8/layout/list1"/>
    <dgm:cxn modelId="{B21D4016-7BD0-4938-83CB-0D815D4D6FD6}" type="presParOf" srcId="{8E0EC4DF-B274-4062-85D2-E5004ADF07B0}" destId="{4B31E0C3-F1D6-4DD2-BDC8-9255C35C102D}" srcOrd="2" destOrd="0" presId="urn:microsoft.com/office/officeart/2005/8/layout/list1"/>
    <dgm:cxn modelId="{1F67C034-7C9A-439A-A072-116B99B59F49}" type="presParOf" srcId="{8E0EC4DF-B274-4062-85D2-E5004ADF07B0}" destId="{8332DA06-5C2F-46FF-8B3D-2868059EDD58}" srcOrd="3" destOrd="0" presId="urn:microsoft.com/office/officeart/2005/8/layout/list1"/>
    <dgm:cxn modelId="{034BE8CA-E17D-4563-AFF2-14CB1758DB60}" type="presParOf" srcId="{8E0EC4DF-B274-4062-85D2-E5004ADF07B0}" destId="{8BBE7D6C-9383-489A-B2DA-D1F0D0C2326A}" srcOrd="4" destOrd="0" presId="urn:microsoft.com/office/officeart/2005/8/layout/list1"/>
    <dgm:cxn modelId="{6F30F0FE-83C4-4804-9923-4B55C518CFE6}" type="presParOf" srcId="{8BBE7D6C-9383-489A-B2DA-D1F0D0C2326A}" destId="{75F812BC-7131-41F2-A1F9-A82DCAB0D0C9}" srcOrd="0" destOrd="0" presId="urn:microsoft.com/office/officeart/2005/8/layout/list1"/>
    <dgm:cxn modelId="{BACCA77F-891A-4CBC-A35E-0F328B1E8639}" type="presParOf" srcId="{8BBE7D6C-9383-489A-B2DA-D1F0D0C2326A}" destId="{F8272A0B-CF7B-4B2F-B88B-2BA172F559C4}" srcOrd="1" destOrd="0" presId="urn:microsoft.com/office/officeart/2005/8/layout/list1"/>
    <dgm:cxn modelId="{14F5EC54-F337-41DF-ABFE-E4AA9BDB8758}" type="presParOf" srcId="{8E0EC4DF-B274-4062-85D2-E5004ADF07B0}" destId="{6D3EC193-8248-4902-A176-A942BCB8F32C}" srcOrd="5" destOrd="0" presId="urn:microsoft.com/office/officeart/2005/8/layout/list1"/>
    <dgm:cxn modelId="{35C3157B-8990-4240-A0EB-66B1A0F9A258}" type="presParOf" srcId="{8E0EC4DF-B274-4062-85D2-E5004ADF07B0}" destId="{231AC6A1-C18C-475A-99D0-1275DF3B710D}" srcOrd="6" destOrd="0" presId="urn:microsoft.com/office/officeart/2005/8/layout/list1"/>
    <dgm:cxn modelId="{91141531-EF49-40C6-9166-571CEA24461D}" type="presParOf" srcId="{8E0EC4DF-B274-4062-85D2-E5004ADF07B0}" destId="{4FF58E23-4624-433A-ACB6-6D661EE234A1}" srcOrd="7" destOrd="0" presId="urn:microsoft.com/office/officeart/2005/8/layout/list1"/>
    <dgm:cxn modelId="{437F5736-7E19-4F39-80D9-C390AFD33441}" type="presParOf" srcId="{8E0EC4DF-B274-4062-85D2-E5004ADF07B0}" destId="{EE8FB29C-ECA0-479A-B495-3FA79A5F6C85}" srcOrd="8" destOrd="0" presId="urn:microsoft.com/office/officeart/2005/8/layout/list1"/>
    <dgm:cxn modelId="{C7BF5283-62D8-47C7-A7F5-4480084A9E94}" type="presParOf" srcId="{EE8FB29C-ECA0-479A-B495-3FA79A5F6C85}" destId="{89E84985-CE92-42F9-B6A6-82BB2987B97B}" srcOrd="0" destOrd="0" presId="urn:microsoft.com/office/officeart/2005/8/layout/list1"/>
    <dgm:cxn modelId="{4031D300-F0F3-4CD6-996B-795D2D37D85F}" type="presParOf" srcId="{EE8FB29C-ECA0-479A-B495-3FA79A5F6C85}" destId="{3B159B41-0FD3-4B3C-87C9-FB49162A7955}" srcOrd="1" destOrd="0" presId="urn:microsoft.com/office/officeart/2005/8/layout/list1"/>
    <dgm:cxn modelId="{4FD1E491-5F21-4B72-9220-71A2FF354E94}" type="presParOf" srcId="{8E0EC4DF-B274-4062-85D2-E5004ADF07B0}" destId="{FD8BD854-9051-4BCA-ADA9-465E717D2FF0}" srcOrd="9" destOrd="0" presId="urn:microsoft.com/office/officeart/2005/8/layout/list1"/>
    <dgm:cxn modelId="{EEBE7125-6324-4699-ACFA-CD7A164D8252}" type="presParOf" srcId="{8E0EC4DF-B274-4062-85D2-E5004ADF07B0}" destId="{EA8D35D8-3FE1-46A9-A3BC-EEAAEA8F42B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F3F19-FAE0-4F3B-A7EF-B2A2EDC8EB87}">
      <dsp:nvSpPr>
        <dsp:cNvPr id="0" name=""/>
        <dsp:cNvSpPr/>
      </dsp:nvSpPr>
      <dsp:spPr>
        <a:xfrm>
          <a:off x="-4622510" y="-708691"/>
          <a:ext cx="5506285" cy="5506285"/>
        </a:xfrm>
        <a:prstGeom prst="blockArc">
          <a:avLst>
            <a:gd name="adj1" fmla="val 18900000"/>
            <a:gd name="adj2" fmla="val 2700000"/>
            <a:gd name="adj3" fmla="val 392"/>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23B476-2A50-470E-A419-12AE96675703}">
      <dsp:nvSpPr>
        <dsp:cNvPr id="0" name=""/>
        <dsp:cNvSpPr/>
      </dsp:nvSpPr>
      <dsp:spPr>
        <a:xfrm>
          <a:off x="462893" y="314354"/>
          <a:ext cx="6476771" cy="629036"/>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929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Almost all the projects were carried out by doing laboratory tests with using various chemicals or using expensive sensors to check the nutrient levels in the soil.</a:t>
          </a:r>
          <a:endParaRPr lang="en-US" sz="1300" b="1" kern="1200" dirty="0">
            <a:latin typeface="Bahnschrift SemiBold" panose="020B0502040204020203" pitchFamily="34" charset="0"/>
          </a:endParaRPr>
        </a:p>
      </dsp:txBody>
      <dsp:txXfrm>
        <a:off x="462893" y="314354"/>
        <a:ext cx="6476771" cy="629036"/>
      </dsp:txXfrm>
    </dsp:sp>
    <dsp:sp modelId="{6D442C27-41E0-40CE-AE4D-0CC8D19DA041}">
      <dsp:nvSpPr>
        <dsp:cNvPr id="0" name=""/>
        <dsp:cNvSpPr/>
      </dsp:nvSpPr>
      <dsp:spPr>
        <a:xfrm>
          <a:off x="69744" y="235725"/>
          <a:ext cx="786296" cy="786296"/>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4484DF5-1CF1-4AF0-999A-62FFE56F6C1F}">
      <dsp:nvSpPr>
        <dsp:cNvPr id="0" name=""/>
        <dsp:cNvSpPr/>
      </dsp:nvSpPr>
      <dsp:spPr>
        <a:xfrm>
          <a:off x="823534" y="1258073"/>
          <a:ext cx="6116129" cy="629036"/>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9298" tIns="33020" rIns="33020" bIns="33020" numCol="1" spcCol="1270" anchor="ctr" anchorCtr="0">
          <a:noAutofit/>
        </a:bodyPr>
        <a:lstStyle/>
        <a:p>
          <a:pPr marL="0" lvl="0" indent="0" algn="l" defTabSz="577850">
            <a:lnSpc>
              <a:spcPct val="90000"/>
            </a:lnSpc>
            <a:spcBef>
              <a:spcPct val="0"/>
            </a:spcBef>
            <a:spcAft>
              <a:spcPct val="35000"/>
            </a:spcAft>
            <a:buFont typeface="Times New Roman" panose="02020603050405020304" pitchFamily="18" charset="0"/>
            <a:buNone/>
          </a:pPr>
          <a:r>
            <a:rPr lang="en-US" sz="1300" kern="1200" dirty="0"/>
            <a:t>Sensors to test the nutrient factors of the soil will lead to spend the user a lot of money</a:t>
          </a:r>
          <a:endParaRPr lang="en-US" sz="1300" b="1" kern="1200" dirty="0">
            <a:latin typeface="Bahnschrift SemiBold" panose="020B0502040204020203" pitchFamily="34" charset="0"/>
          </a:endParaRPr>
        </a:p>
      </dsp:txBody>
      <dsp:txXfrm>
        <a:off x="823534" y="1258073"/>
        <a:ext cx="6116129" cy="629036"/>
      </dsp:txXfrm>
    </dsp:sp>
    <dsp:sp modelId="{26672032-BC42-46D0-841F-897683DCB529}">
      <dsp:nvSpPr>
        <dsp:cNvPr id="0" name=""/>
        <dsp:cNvSpPr/>
      </dsp:nvSpPr>
      <dsp:spPr>
        <a:xfrm>
          <a:off x="430386" y="1179444"/>
          <a:ext cx="786296" cy="78629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E4F439C-098B-4221-B3F0-ABCF37826FA9}">
      <dsp:nvSpPr>
        <dsp:cNvPr id="0" name=""/>
        <dsp:cNvSpPr/>
      </dsp:nvSpPr>
      <dsp:spPr>
        <a:xfrm>
          <a:off x="823534" y="2201792"/>
          <a:ext cx="6116129" cy="629036"/>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9298" tIns="33020" rIns="33020" bIns="33020" numCol="1" spcCol="1270" anchor="ctr" anchorCtr="0">
          <a:noAutofit/>
        </a:bodyPr>
        <a:lstStyle/>
        <a:p>
          <a:pPr marL="0" lvl="0" indent="0" algn="l" defTabSz="577850">
            <a:lnSpc>
              <a:spcPct val="90000"/>
            </a:lnSpc>
            <a:spcBef>
              <a:spcPct val="0"/>
            </a:spcBef>
            <a:spcAft>
              <a:spcPct val="35000"/>
            </a:spcAft>
            <a:buFont typeface="Times New Roman" panose="02020603050405020304" pitchFamily="18" charset="0"/>
            <a:buNone/>
          </a:pPr>
          <a:r>
            <a:rPr lang="en-US" sz="1300" kern="1200"/>
            <a:t>using image processing techniques and data mining techniques, need specific people who has specialized in the area of image processing or the chemists who needs to perform the lab tests according to the soil samples</a:t>
          </a:r>
          <a:endParaRPr lang="en-US" sz="1300" b="1" kern="1200" dirty="0">
            <a:latin typeface="Bahnschrift SemiBold" panose="020B0502040204020203" pitchFamily="34" charset="0"/>
          </a:endParaRPr>
        </a:p>
      </dsp:txBody>
      <dsp:txXfrm>
        <a:off x="823534" y="2201792"/>
        <a:ext cx="6116129" cy="629036"/>
      </dsp:txXfrm>
    </dsp:sp>
    <dsp:sp modelId="{7F8300AC-58AE-4525-AF5B-98DC27AB4CA4}">
      <dsp:nvSpPr>
        <dsp:cNvPr id="0" name=""/>
        <dsp:cNvSpPr/>
      </dsp:nvSpPr>
      <dsp:spPr>
        <a:xfrm>
          <a:off x="430386" y="2123162"/>
          <a:ext cx="786296" cy="78629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5F926E9-1C5C-40B6-A0EA-462EB554A6E1}">
      <dsp:nvSpPr>
        <dsp:cNvPr id="0" name=""/>
        <dsp:cNvSpPr/>
      </dsp:nvSpPr>
      <dsp:spPr>
        <a:xfrm>
          <a:off x="462893" y="3145511"/>
          <a:ext cx="6476771" cy="629036"/>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9298" tIns="33020" rIns="33020" bIns="33020" numCol="1" spcCol="1270" anchor="ctr" anchorCtr="0">
          <a:noAutofit/>
        </a:bodyPr>
        <a:lstStyle/>
        <a:p>
          <a:pPr marL="0" lvl="0" indent="0" algn="l" defTabSz="577850">
            <a:lnSpc>
              <a:spcPct val="90000"/>
            </a:lnSpc>
            <a:spcBef>
              <a:spcPct val="0"/>
            </a:spcBef>
            <a:spcAft>
              <a:spcPct val="35000"/>
            </a:spcAft>
            <a:buFont typeface="Times New Roman" panose="02020603050405020304" pitchFamily="18" charset="0"/>
            <a:buNone/>
          </a:pPr>
          <a:r>
            <a:rPr lang="en-US" sz="1300" kern="1200" dirty="0"/>
            <a:t>Farmers satisfactions </a:t>
          </a:r>
          <a:endParaRPr lang="en-US" sz="1300" b="1" kern="1200" dirty="0">
            <a:latin typeface="Bahnschrift SemiBold" panose="020B0502040204020203" pitchFamily="34" charset="0"/>
          </a:endParaRPr>
        </a:p>
      </dsp:txBody>
      <dsp:txXfrm>
        <a:off x="462893" y="3145511"/>
        <a:ext cx="6476771" cy="629036"/>
      </dsp:txXfrm>
    </dsp:sp>
    <dsp:sp modelId="{2C123831-66C0-4C35-971A-031CF14B0018}">
      <dsp:nvSpPr>
        <dsp:cNvPr id="0" name=""/>
        <dsp:cNvSpPr/>
      </dsp:nvSpPr>
      <dsp:spPr>
        <a:xfrm>
          <a:off x="69744" y="3066881"/>
          <a:ext cx="786296" cy="78629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4702A-FE40-4BC9-A092-1780200E29D2}">
      <dsp:nvSpPr>
        <dsp:cNvPr id="0" name=""/>
        <dsp:cNvSpPr/>
      </dsp:nvSpPr>
      <dsp:spPr>
        <a:xfrm>
          <a:off x="0" y="3569226"/>
          <a:ext cx="6048672" cy="4684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Font typeface="Times New Roman" panose="02020603050405020304" pitchFamily="18" charset="0"/>
            <a:buNone/>
          </a:pPr>
          <a:r>
            <a:rPr lang="en-US" sz="1400" kern="1200"/>
            <a:t>The fear of new cultivators to entering the industry</a:t>
          </a:r>
          <a:endParaRPr lang="en-US" sz="1400" b="1" kern="1200" dirty="0"/>
        </a:p>
      </dsp:txBody>
      <dsp:txXfrm>
        <a:off x="0" y="3569226"/>
        <a:ext cx="6048672" cy="468459"/>
      </dsp:txXfrm>
    </dsp:sp>
    <dsp:sp modelId="{B94E3D50-E4B5-4CAD-A708-301819731CDA}">
      <dsp:nvSpPr>
        <dsp:cNvPr id="0" name=""/>
        <dsp:cNvSpPr/>
      </dsp:nvSpPr>
      <dsp:spPr>
        <a:xfrm rot="10800000">
          <a:off x="0" y="2855763"/>
          <a:ext cx="6048672" cy="72048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Font typeface="Times New Roman" panose="02020603050405020304" pitchFamily="18" charset="0"/>
            <a:buNone/>
          </a:pPr>
          <a:r>
            <a:rPr lang="en-US" sz="1400" kern="1200"/>
            <a:t>Maintaining cost of industrial machines is expensive. </a:t>
          </a:r>
          <a:endParaRPr lang="en-US" sz="1400" b="1" kern="1200" dirty="0"/>
        </a:p>
      </dsp:txBody>
      <dsp:txXfrm rot="10800000">
        <a:off x="0" y="2855763"/>
        <a:ext cx="6048672" cy="468152"/>
      </dsp:txXfrm>
    </dsp:sp>
    <dsp:sp modelId="{1558A3A5-D904-46D9-BD50-24787706E3BB}">
      <dsp:nvSpPr>
        <dsp:cNvPr id="0" name=""/>
        <dsp:cNvSpPr/>
      </dsp:nvSpPr>
      <dsp:spPr>
        <a:xfrm rot="10800000">
          <a:off x="0" y="2142300"/>
          <a:ext cx="6048672" cy="72048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Font typeface="Times New Roman" panose="02020603050405020304" pitchFamily="18" charset="0"/>
            <a:buNone/>
          </a:pPr>
          <a:r>
            <a:rPr lang="en-US" sz="1400" kern="1200"/>
            <a:t>Farmers use same soil test report for 1.5 years.</a:t>
          </a:r>
          <a:endParaRPr lang="en-US" sz="1400" b="1" kern="1200" dirty="0"/>
        </a:p>
      </dsp:txBody>
      <dsp:txXfrm rot="10800000">
        <a:off x="0" y="2142300"/>
        <a:ext cx="6048672" cy="468152"/>
      </dsp:txXfrm>
    </dsp:sp>
    <dsp:sp modelId="{C0D77AC8-CAC1-4098-99E8-09424E7A70C8}">
      <dsp:nvSpPr>
        <dsp:cNvPr id="0" name=""/>
        <dsp:cNvSpPr/>
      </dsp:nvSpPr>
      <dsp:spPr>
        <a:xfrm rot="10800000">
          <a:off x="0" y="1428836"/>
          <a:ext cx="6048672" cy="72048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Font typeface="Times New Roman" panose="02020603050405020304" pitchFamily="18" charset="0"/>
            <a:buNone/>
          </a:pPr>
          <a:r>
            <a:rPr lang="en-US" sz="1400" kern="1200"/>
            <a:t>Variety of soil nutrient levels in same land.</a:t>
          </a:r>
          <a:endParaRPr lang="en-US" sz="1400" b="1" kern="1200" dirty="0"/>
        </a:p>
      </dsp:txBody>
      <dsp:txXfrm rot="10800000">
        <a:off x="0" y="1428836"/>
        <a:ext cx="6048672" cy="468152"/>
      </dsp:txXfrm>
    </dsp:sp>
    <dsp:sp modelId="{A6FD6117-4A49-45ED-ADBF-3E9B6A27A121}">
      <dsp:nvSpPr>
        <dsp:cNvPr id="0" name=""/>
        <dsp:cNvSpPr/>
      </dsp:nvSpPr>
      <dsp:spPr>
        <a:xfrm rot="10800000">
          <a:off x="0" y="715373"/>
          <a:ext cx="6048672" cy="72048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Farmers need to test soil samples with the help of agriculture department.</a:t>
          </a:r>
          <a:endParaRPr lang="en-US" sz="1400" b="1" kern="1200" dirty="0"/>
        </a:p>
      </dsp:txBody>
      <dsp:txXfrm rot="10800000">
        <a:off x="0" y="715373"/>
        <a:ext cx="6048672" cy="468152"/>
      </dsp:txXfrm>
    </dsp:sp>
    <dsp:sp modelId="{53F3CE9A-16AB-4CF3-9D65-86C05CCAAD5F}">
      <dsp:nvSpPr>
        <dsp:cNvPr id="0" name=""/>
        <dsp:cNvSpPr/>
      </dsp:nvSpPr>
      <dsp:spPr>
        <a:xfrm rot="10800000">
          <a:off x="0" y="1910"/>
          <a:ext cx="6048672" cy="72048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Farmers have lack of knowledge about soil nutrient levels.</a:t>
          </a:r>
          <a:endParaRPr lang="en-US" sz="1400" b="1" kern="1200" dirty="0"/>
        </a:p>
      </dsp:txBody>
      <dsp:txXfrm rot="10800000">
        <a:off x="0" y="1910"/>
        <a:ext cx="6048672" cy="468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046EC-BD64-4B7F-B195-CAE76EC15790}">
      <dsp:nvSpPr>
        <dsp:cNvPr id="0" name=""/>
        <dsp:cNvSpPr/>
      </dsp:nvSpPr>
      <dsp:spPr>
        <a:xfrm>
          <a:off x="1710897" y="481860"/>
          <a:ext cx="3181740" cy="3181740"/>
        </a:xfrm>
        <a:prstGeom prst="blockArc">
          <a:avLst>
            <a:gd name="adj1" fmla="val 11880000"/>
            <a:gd name="adj2" fmla="val 16200000"/>
            <a:gd name="adj3" fmla="val 4640"/>
          </a:avLst>
        </a:prstGeom>
        <a:gradFill rotWithShape="0">
          <a:gsLst>
            <a:gs pos="0">
              <a:schemeClr val="accent3">
                <a:hueOff val="-1019194"/>
                <a:satOff val="20148"/>
                <a:lumOff val="11569"/>
                <a:alphaOff val="0"/>
                <a:shade val="51000"/>
                <a:satMod val="130000"/>
              </a:schemeClr>
            </a:gs>
            <a:gs pos="80000">
              <a:schemeClr val="accent3">
                <a:hueOff val="-1019194"/>
                <a:satOff val="20148"/>
                <a:lumOff val="11569"/>
                <a:alphaOff val="0"/>
                <a:shade val="93000"/>
                <a:satMod val="130000"/>
              </a:schemeClr>
            </a:gs>
            <a:gs pos="100000">
              <a:schemeClr val="accent3">
                <a:hueOff val="-1019194"/>
                <a:satOff val="20148"/>
                <a:lumOff val="1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AB84E7-6A58-4214-9351-7080B5411FC3}">
      <dsp:nvSpPr>
        <dsp:cNvPr id="0" name=""/>
        <dsp:cNvSpPr/>
      </dsp:nvSpPr>
      <dsp:spPr>
        <a:xfrm>
          <a:off x="1710897" y="481860"/>
          <a:ext cx="3181740" cy="3181740"/>
        </a:xfrm>
        <a:prstGeom prst="blockArc">
          <a:avLst>
            <a:gd name="adj1" fmla="val 7560000"/>
            <a:gd name="adj2" fmla="val 11880000"/>
            <a:gd name="adj3" fmla="val 4640"/>
          </a:avLst>
        </a:prstGeom>
        <a:gradFill rotWithShape="0">
          <a:gsLst>
            <a:gs pos="0">
              <a:schemeClr val="accent3">
                <a:hueOff val="-764396"/>
                <a:satOff val="15111"/>
                <a:lumOff val="8677"/>
                <a:alphaOff val="0"/>
                <a:shade val="51000"/>
                <a:satMod val="130000"/>
              </a:schemeClr>
            </a:gs>
            <a:gs pos="80000">
              <a:schemeClr val="accent3">
                <a:hueOff val="-764396"/>
                <a:satOff val="15111"/>
                <a:lumOff val="8677"/>
                <a:alphaOff val="0"/>
                <a:shade val="93000"/>
                <a:satMod val="130000"/>
              </a:schemeClr>
            </a:gs>
            <a:gs pos="100000">
              <a:schemeClr val="accent3">
                <a:hueOff val="-764396"/>
                <a:satOff val="15111"/>
                <a:lumOff val="867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3BE0CE-C850-489F-A0CC-F1B01B65181A}">
      <dsp:nvSpPr>
        <dsp:cNvPr id="0" name=""/>
        <dsp:cNvSpPr/>
      </dsp:nvSpPr>
      <dsp:spPr>
        <a:xfrm>
          <a:off x="1710897" y="481860"/>
          <a:ext cx="3181740" cy="3181740"/>
        </a:xfrm>
        <a:prstGeom prst="blockArc">
          <a:avLst>
            <a:gd name="adj1" fmla="val 3240000"/>
            <a:gd name="adj2" fmla="val 7560000"/>
            <a:gd name="adj3" fmla="val 4640"/>
          </a:avLst>
        </a:prstGeom>
        <a:gradFill rotWithShape="0">
          <a:gsLst>
            <a:gs pos="0">
              <a:schemeClr val="accent3">
                <a:hueOff val="-509597"/>
                <a:satOff val="10074"/>
                <a:lumOff val="5784"/>
                <a:alphaOff val="0"/>
                <a:shade val="51000"/>
                <a:satMod val="130000"/>
              </a:schemeClr>
            </a:gs>
            <a:gs pos="80000">
              <a:schemeClr val="accent3">
                <a:hueOff val="-509597"/>
                <a:satOff val="10074"/>
                <a:lumOff val="5784"/>
                <a:alphaOff val="0"/>
                <a:shade val="93000"/>
                <a:satMod val="130000"/>
              </a:schemeClr>
            </a:gs>
            <a:gs pos="100000">
              <a:schemeClr val="accent3">
                <a:hueOff val="-509597"/>
                <a:satOff val="10074"/>
                <a:lumOff val="57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293D0A-191A-441D-9858-F009467491B3}">
      <dsp:nvSpPr>
        <dsp:cNvPr id="0" name=""/>
        <dsp:cNvSpPr/>
      </dsp:nvSpPr>
      <dsp:spPr>
        <a:xfrm>
          <a:off x="1710897" y="481860"/>
          <a:ext cx="3181740" cy="3181740"/>
        </a:xfrm>
        <a:prstGeom prst="blockArc">
          <a:avLst>
            <a:gd name="adj1" fmla="val 20520000"/>
            <a:gd name="adj2" fmla="val 3240000"/>
            <a:gd name="adj3" fmla="val 4640"/>
          </a:avLst>
        </a:prstGeom>
        <a:gradFill rotWithShape="0">
          <a:gsLst>
            <a:gs pos="0">
              <a:schemeClr val="accent3">
                <a:hueOff val="-254799"/>
                <a:satOff val="5037"/>
                <a:lumOff val="2892"/>
                <a:alphaOff val="0"/>
                <a:shade val="51000"/>
                <a:satMod val="130000"/>
              </a:schemeClr>
            </a:gs>
            <a:gs pos="80000">
              <a:schemeClr val="accent3">
                <a:hueOff val="-254799"/>
                <a:satOff val="5037"/>
                <a:lumOff val="2892"/>
                <a:alphaOff val="0"/>
                <a:shade val="93000"/>
                <a:satMod val="130000"/>
              </a:schemeClr>
            </a:gs>
            <a:gs pos="100000">
              <a:schemeClr val="accent3">
                <a:hueOff val="-254799"/>
                <a:satOff val="5037"/>
                <a:lumOff val="289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150988C-A23A-4169-A46A-60B052129BFF}">
      <dsp:nvSpPr>
        <dsp:cNvPr id="0" name=""/>
        <dsp:cNvSpPr/>
      </dsp:nvSpPr>
      <dsp:spPr>
        <a:xfrm>
          <a:off x="1710897" y="481860"/>
          <a:ext cx="3181740" cy="3181740"/>
        </a:xfrm>
        <a:prstGeom prst="blockArc">
          <a:avLst>
            <a:gd name="adj1" fmla="val 16200000"/>
            <a:gd name="adj2" fmla="val 20520000"/>
            <a:gd name="adj3" fmla="val 464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D7D2BE5-5264-47C4-94E5-FA13DE014941}">
      <dsp:nvSpPr>
        <dsp:cNvPr id="0" name=""/>
        <dsp:cNvSpPr/>
      </dsp:nvSpPr>
      <dsp:spPr>
        <a:xfrm>
          <a:off x="2569539" y="1340502"/>
          <a:ext cx="1464456" cy="146445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To identify soil status when plant disorder is detected.</a:t>
          </a:r>
          <a:endParaRPr lang="en-US" sz="1200" b="1" kern="1200" dirty="0">
            <a:solidFill>
              <a:schemeClr val="tx1"/>
            </a:solidFill>
            <a:latin typeface="Bahnschrift SemiBold" panose="020B0502040204020203" pitchFamily="34" charset="0"/>
          </a:endParaRPr>
        </a:p>
      </dsp:txBody>
      <dsp:txXfrm>
        <a:off x="2784004" y="1554967"/>
        <a:ext cx="1035526" cy="1035526"/>
      </dsp:txXfrm>
    </dsp:sp>
    <dsp:sp modelId="{5C520F28-49D3-44FE-8885-11E5A53BDFBF}">
      <dsp:nvSpPr>
        <dsp:cNvPr id="0" name=""/>
        <dsp:cNvSpPr/>
      </dsp:nvSpPr>
      <dsp:spPr>
        <a:xfrm>
          <a:off x="2548776" y="-48946"/>
          <a:ext cx="1505982" cy="113542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To change nutrient level in soil according to crop we need to grow. So, can gain good result.</a:t>
          </a:r>
          <a:endParaRPr lang="en-US" sz="1000" b="1" kern="1200" dirty="0">
            <a:solidFill>
              <a:schemeClr val="tx1"/>
            </a:solidFill>
            <a:latin typeface="Bahnschrift SemiBold" panose="020B0502040204020203" pitchFamily="34" charset="0"/>
          </a:endParaRPr>
        </a:p>
      </dsp:txBody>
      <dsp:txXfrm>
        <a:off x="2769322" y="117333"/>
        <a:ext cx="1064890" cy="802864"/>
      </dsp:txXfrm>
    </dsp:sp>
    <dsp:sp modelId="{C0384EFF-38D1-4107-9EF7-7556D05B41A7}">
      <dsp:nvSpPr>
        <dsp:cNvPr id="0" name=""/>
        <dsp:cNvSpPr/>
      </dsp:nvSpPr>
      <dsp:spPr>
        <a:xfrm>
          <a:off x="4100678" y="953428"/>
          <a:ext cx="1357996" cy="1278201"/>
        </a:xfrm>
        <a:prstGeom prst="ellipse">
          <a:avLst/>
        </a:prstGeom>
        <a:gradFill rotWithShape="0">
          <a:gsLst>
            <a:gs pos="0">
              <a:schemeClr val="accent3">
                <a:hueOff val="-254799"/>
                <a:satOff val="5037"/>
                <a:lumOff val="2892"/>
                <a:alphaOff val="0"/>
                <a:shade val="51000"/>
                <a:satMod val="130000"/>
              </a:schemeClr>
            </a:gs>
            <a:gs pos="80000">
              <a:schemeClr val="accent3">
                <a:hueOff val="-254799"/>
                <a:satOff val="5037"/>
                <a:lumOff val="2892"/>
                <a:alphaOff val="0"/>
                <a:shade val="93000"/>
                <a:satMod val="130000"/>
              </a:schemeClr>
            </a:gs>
            <a:gs pos="100000">
              <a:schemeClr val="accent3">
                <a:hueOff val="-254799"/>
                <a:satOff val="5037"/>
                <a:lumOff val="289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To use by any person to start their own plantation.</a:t>
          </a:r>
          <a:endParaRPr lang="en-US" sz="1200" b="1" kern="1200" dirty="0">
            <a:solidFill>
              <a:schemeClr val="tx1"/>
            </a:solidFill>
            <a:latin typeface="Bahnschrift SemiBold" panose="020B0502040204020203" pitchFamily="34" charset="0"/>
          </a:endParaRPr>
        </a:p>
      </dsp:txBody>
      <dsp:txXfrm>
        <a:off x="4299552" y="1140616"/>
        <a:ext cx="960248" cy="903825"/>
      </dsp:txXfrm>
    </dsp:sp>
    <dsp:sp modelId="{2ACD3708-BD9F-41DE-933B-828A1D943C8A}">
      <dsp:nvSpPr>
        <dsp:cNvPr id="0" name=""/>
        <dsp:cNvSpPr/>
      </dsp:nvSpPr>
      <dsp:spPr>
        <a:xfrm>
          <a:off x="3583236" y="2748862"/>
          <a:ext cx="1263859" cy="1162106"/>
        </a:xfrm>
        <a:prstGeom prst="ellipse">
          <a:avLst/>
        </a:prstGeom>
        <a:gradFill rotWithShape="0">
          <a:gsLst>
            <a:gs pos="0">
              <a:schemeClr val="accent3">
                <a:hueOff val="-509597"/>
                <a:satOff val="10074"/>
                <a:lumOff val="5784"/>
                <a:alphaOff val="0"/>
                <a:shade val="51000"/>
                <a:satMod val="130000"/>
              </a:schemeClr>
            </a:gs>
            <a:gs pos="80000">
              <a:schemeClr val="accent3">
                <a:hueOff val="-509597"/>
                <a:satOff val="10074"/>
                <a:lumOff val="5784"/>
                <a:alphaOff val="0"/>
                <a:shade val="93000"/>
                <a:satMod val="130000"/>
              </a:schemeClr>
            </a:gs>
            <a:gs pos="100000">
              <a:schemeClr val="accent3">
                <a:hueOff val="-509597"/>
                <a:satOff val="10074"/>
                <a:lumOff val="57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To provide a basis for fertilizer recommendation for a given crop.</a:t>
          </a:r>
          <a:endParaRPr lang="en-US" sz="1100" b="1" kern="1200" dirty="0">
            <a:solidFill>
              <a:schemeClr val="tx1"/>
            </a:solidFill>
            <a:latin typeface="Bahnschrift SemiBold" panose="020B0502040204020203" pitchFamily="34" charset="0"/>
          </a:endParaRPr>
        </a:p>
      </dsp:txBody>
      <dsp:txXfrm>
        <a:off x="3768324" y="2919048"/>
        <a:ext cx="893683" cy="821734"/>
      </dsp:txXfrm>
    </dsp:sp>
    <dsp:sp modelId="{1104C270-9C6A-4F93-B017-43E617DEBB72}">
      <dsp:nvSpPr>
        <dsp:cNvPr id="0" name=""/>
        <dsp:cNvSpPr/>
      </dsp:nvSpPr>
      <dsp:spPr>
        <a:xfrm>
          <a:off x="1751790" y="2744792"/>
          <a:ext cx="1273157" cy="1170245"/>
        </a:xfrm>
        <a:prstGeom prst="ellipse">
          <a:avLst/>
        </a:prstGeom>
        <a:gradFill rotWithShape="0">
          <a:gsLst>
            <a:gs pos="0">
              <a:schemeClr val="accent3">
                <a:hueOff val="-764396"/>
                <a:satOff val="15111"/>
                <a:lumOff val="8677"/>
                <a:alphaOff val="0"/>
                <a:shade val="51000"/>
                <a:satMod val="130000"/>
              </a:schemeClr>
            </a:gs>
            <a:gs pos="80000">
              <a:schemeClr val="accent3">
                <a:hueOff val="-764396"/>
                <a:satOff val="15111"/>
                <a:lumOff val="8677"/>
                <a:alphaOff val="0"/>
                <a:shade val="93000"/>
                <a:satMod val="130000"/>
              </a:schemeClr>
            </a:gs>
            <a:gs pos="100000">
              <a:schemeClr val="accent3">
                <a:hueOff val="-764396"/>
                <a:satOff val="15111"/>
                <a:lumOff val="867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Save the soil by applying the accurate amount of fertilizer</a:t>
          </a:r>
          <a:endParaRPr lang="en-US" sz="1200" b="1" kern="1200" dirty="0">
            <a:solidFill>
              <a:schemeClr val="tx1"/>
            </a:solidFill>
            <a:latin typeface="Bahnschrift SemiBold" panose="020B0502040204020203" pitchFamily="34" charset="0"/>
          </a:endParaRPr>
        </a:p>
      </dsp:txBody>
      <dsp:txXfrm>
        <a:off x="1938240" y="2916170"/>
        <a:ext cx="900257" cy="827489"/>
      </dsp:txXfrm>
    </dsp:sp>
    <dsp:sp modelId="{C41A0B45-E7FB-43EF-838C-E78EE82FA09F}">
      <dsp:nvSpPr>
        <dsp:cNvPr id="0" name=""/>
        <dsp:cNvSpPr/>
      </dsp:nvSpPr>
      <dsp:spPr>
        <a:xfrm>
          <a:off x="1198832" y="967492"/>
          <a:ext cx="1250051" cy="1250071"/>
        </a:xfrm>
        <a:prstGeom prst="ellipse">
          <a:avLst/>
        </a:prstGeom>
        <a:gradFill rotWithShape="0">
          <a:gsLst>
            <a:gs pos="0">
              <a:schemeClr val="accent3">
                <a:hueOff val="-1019194"/>
                <a:satOff val="20148"/>
                <a:lumOff val="11569"/>
                <a:alphaOff val="0"/>
                <a:shade val="51000"/>
                <a:satMod val="130000"/>
              </a:schemeClr>
            </a:gs>
            <a:gs pos="80000">
              <a:schemeClr val="accent3">
                <a:hueOff val="-1019194"/>
                <a:satOff val="20148"/>
                <a:lumOff val="11569"/>
                <a:alphaOff val="0"/>
                <a:shade val="93000"/>
                <a:satMod val="130000"/>
              </a:schemeClr>
            </a:gs>
            <a:gs pos="100000">
              <a:schemeClr val="accent3">
                <a:hueOff val="-1019194"/>
                <a:satOff val="20148"/>
                <a:lumOff val="1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dirty="0"/>
            <a:t>To reduce the risk of not being able to have good result from plantations.</a:t>
          </a:r>
          <a:endParaRPr lang="en-US" sz="1100" b="1" kern="1200" dirty="0">
            <a:solidFill>
              <a:schemeClr val="tx1"/>
            </a:solidFill>
            <a:latin typeface="Bahnschrift SemiBold" panose="020B0502040204020203" pitchFamily="34" charset="0"/>
          </a:endParaRPr>
        </a:p>
      </dsp:txBody>
      <dsp:txXfrm>
        <a:off x="1381898" y="1150561"/>
        <a:ext cx="883919" cy="883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F3F19-FAE0-4F3B-A7EF-B2A2EDC8EB87}">
      <dsp:nvSpPr>
        <dsp:cNvPr id="0" name=""/>
        <dsp:cNvSpPr/>
      </dsp:nvSpPr>
      <dsp:spPr>
        <a:xfrm>
          <a:off x="-4622510" y="-708691"/>
          <a:ext cx="5506285" cy="5506285"/>
        </a:xfrm>
        <a:prstGeom prst="blockArc">
          <a:avLst>
            <a:gd name="adj1" fmla="val 18900000"/>
            <a:gd name="adj2" fmla="val 2700000"/>
            <a:gd name="adj3" fmla="val 392"/>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BC848-C45B-4E8B-9F0E-828F73CD402C}">
      <dsp:nvSpPr>
        <dsp:cNvPr id="0" name=""/>
        <dsp:cNvSpPr/>
      </dsp:nvSpPr>
      <dsp:spPr>
        <a:xfrm>
          <a:off x="568386" y="408890"/>
          <a:ext cx="6371277" cy="817780"/>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9113"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latin typeface="Bahnschrift SemiBold" panose="020B0502040204020203" pitchFamily="34" charset="0"/>
            </a:rPr>
            <a:t>Sri Lankan authorities have backed an approach toward e-agriculture, utilizing ‘Smart Farming’ for sustainable practices. Practical infeasibilities of this approach are abundant</a:t>
          </a:r>
        </a:p>
      </dsp:txBody>
      <dsp:txXfrm>
        <a:off x="568386" y="408890"/>
        <a:ext cx="6371277" cy="817780"/>
      </dsp:txXfrm>
    </dsp:sp>
    <dsp:sp modelId="{37DB35F7-303A-4E31-B7EE-2FD758321B16}">
      <dsp:nvSpPr>
        <dsp:cNvPr id="0" name=""/>
        <dsp:cNvSpPr/>
      </dsp:nvSpPr>
      <dsp:spPr>
        <a:xfrm>
          <a:off x="57273" y="306667"/>
          <a:ext cx="1022225" cy="1022225"/>
        </a:xfrm>
        <a:prstGeom prst="ellipse">
          <a:avLst/>
        </a:prstGeo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5DEBC9C-9062-472B-869C-D7224B942C2D}">
      <dsp:nvSpPr>
        <dsp:cNvPr id="0" name=""/>
        <dsp:cNvSpPr/>
      </dsp:nvSpPr>
      <dsp:spPr>
        <a:xfrm>
          <a:off x="865649" y="1635561"/>
          <a:ext cx="6074014" cy="817780"/>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9113"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latin typeface="Bahnschrift SemiBold" panose="020B0502040204020203" pitchFamily="34" charset="0"/>
            </a:rPr>
            <a:t>Most Systems constructed for information management are centralized which enhances risk, and are trust driven, relying on the Human Trust Factor for verification</a:t>
          </a:r>
        </a:p>
      </dsp:txBody>
      <dsp:txXfrm>
        <a:off x="865649" y="1635561"/>
        <a:ext cx="6074014" cy="817780"/>
      </dsp:txXfrm>
    </dsp:sp>
    <dsp:sp modelId="{016B97FC-6EE3-4AB1-A050-98D73827C5EC}">
      <dsp:nvSpPr>
        <dsp:cNvPr id="0" name=""/>
        <dsp:cNvSpPr/>
      </dsp:nvSpPr>
      <dsp:spPr>
        <a:xfrm>
          <a:off x="354537" y="1533338"/>
          <a:ext cx="1022225" cy="102222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4E340D0-803C-47AB-B985-88767439CD67}">
      <dsp:nvSpPr>
        <dsp:cNvPr id="0" name=""/>
        <dsp:cNvSpPr/>
      </dsp:nvSpPr>
      <dsp:spPr>
        <a:xfrm>
          <a:off x="568386" y="2862232"/>
          <a:ext cx="6371277" cy="81778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9113"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latin typeface="Bahnschrift SemiBold" panose="020B0502040204020203" pitchFamily="34" charset="0"/>
            </a:rPr>
            <a:t>While the environmental effects of Fertilizer Mismanagement are widely discussed, the social sensitivity of this matter is given less prominence. The social sensitivity arguably has the greatest impact on fertilizer procurement.</a:t>
          </a:r>
        </a:p>
      </dsp:txBody>
      <dsp:txXfrm>
        <a:off x="568386" y="2862232"/>
        <a:ext cx="6371277" cy="817780"/>
      </dsp:txXfrm>
    </dsp:sp>
    <dsp:sp modelId="{6D442C27-41E0-40CE-AE4D-0CC8D19DA041}">
      <dsp:nvSpPr>
        <dsp:cNvPr id="0" name=""/>
        <dsp:cNvSpPr/>
      </dsp:nvSpPr>
      <dsp:spPr>
        <a:xfrm>
          <a:off x="57273" y="2760009"/>
          <a:ext cx="1022225" cy="1022225"/>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solidFill>
            <a:schemeClr val="accent4">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25CF8-A8FA-4491-8DF1-8FB85AC32329}">
      <dsp:nvSpPr>
        <dsp:cNvPr id="0" name=""/>
        <dsp:cNvSpPr/>
      </dsp:nvSpPr>
      <dsp:spPr>
        <a:xfrm>
          <a:off x="0" y="3040817"/>
          <a:ext cx="6048672" cy="9980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03</a:t>
          </a:r>
        </a:p>
      </dsp:txBody>
      <dsp:txXfrm>
        <a:off x="0" y="3040817"/>
        <a:ext cx="6048672" cy="538954"/>
      </dsp:txXfrm>
    </dsp:sp>
    <dsp:sp modelId="{1CA9CFBE-B870-4C04-B3C2-7D77E5923A00}">
      <dsp:nvSpPr>
        <dsp:cNvPr id="0" name=""/>
        <dsp:cNvSpPr/>
      </dsp:nvSpPr>
      <dsp:spPr>
        <a:xfrm>
          <a:off x="0" y="3559811"/>
          <a:ext cx="3024335" cy="4591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How can securely transmissions occur between farmers and experts while maintaining transparency of vendor transactions?</a:t>
          </a:r>
        </a:p>
      </dsp:txBody>
      <dsp:txXfrm>
        <a:off x="0" y="3559811"/>
        <a:ext cx="3024335" cy="459109"/>
      </dsp:txXfrm>
    </dsp:sp>
    <dsp:sp modelId="{81823A6A-7B07-437F-9EDB-C8D454EBFB52}">
      <dsp:nvSpPr>
        <dsp:cNvPr id="0" name=""/>
        <dsp:cNvSpPr/>
      </dsp:nvSpPr>
      <dsp:spPr>
        <a:xfrm>
          <a:off x="3024336" y="3559811"/>
          <a:ext cx="3024335" cy="4591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b="1" kern="1200" dirty="0"/>
            <a:t>What methodology would provide a decentralized, secure and transparent platform for this purpose?</a:t>
          </a:r>
        </a:p>
      </dsp:txBody>
      <dsp:txXfrm>
        <a:off x="3024336" y="3559811"/>
        <a:ext cx="3024335" cy="459109"/>
      </dsp:txXfrm>
    </dsp:sp>
    <dsp:sp modelId="{2B851CE7-1B6C-4443-9415-C35BF20AC25A}">
      <dsp:nvSpPr>
        <dsp:cNvPr id="0" name=""/>
        <dsp:cNvSpPr/>
      </dsp:nvSpPr>
      <dsp:spPr>
        <a:xfrm rot="10800000">
          <a:off x="0" y="1520765"/>
          <a:ext cx="6048672" cy="153502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02</a:t>
          </a:r>
        </a:p>
      </dsp:txBody>
      <dsp:txXfrm rot="-10800000">
        <a:off x="0" y="1520765"/>
        <a:ext cx="6048672" cy="538793"/>
      </dsp:txXfrm>
    </dsp:sp>
    <dsp:sp modelId="{489AD0FF-D286-4BBB-97AD-0939766C3834}">
      <dsp:nvSpPr>
        <dsp:cNvPr id="0" name=""/>
        <dsp:cNvSpPr/>
      </dsp:nvSpPr>
      <dsp:spPr>
        <a:xfrm>
          <a:off x="0" y="2059558"/>
          <a:ext cx="3024335" cy="4589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How is it possible for proposed system to lift asymmetry of information?</a:t>
          </a:r>
        </a:p>
      </dsp:txBody>
      <dsp:txXfrm>
        <a:off x="0" y="2059558"/>
        <a:ext cx="3024335" cy="458971"/>
      </dsp:txXfrm>
    </dsp:sp>
    <dsp:sp modelId="{95309E23-E25D-4F61-9E75-EE37A851D369}">
      <dsp:nvSpPr>
        <dsp:cNvPr id="0" name=""/>
        <dsp:cNvSpPr/>
      </dsp:nvSpPr>
      <dsp:spPr>
        <a:xfrm>
          <a:off x="3024336" y="2059558"/>
          <a:ext cx="3024335" cy="4589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b="1" kern="1200" dirty="0"/>
            <a:t>What information should be provided by expert in-order-to help farmer make well-informed decision?</a:t>
          </a:r>
        </a:p>
      </dsp:txBody>
      <dsp:txXfrm>
        <a:off x="3024336" y="2059558"/>
        <a:ext cx="3024335" cy="458971"/>
      </dsp:txXfrm>
    </dsp:sp>
    <dsp:sp modelId="{8FAFCAED-64C2-45D7-A8C5-37EAA09F7803}">
      <dsp:nvSpPr>
        <dsp:cNvPr id="0" name=""/>
        <dsp:cNvSpPr/>
      </dsp:nvSpPr>
      <dsp:spPr>
        <a:xfrm rot="10800000">
          <a:off x="0" y="714"/>
          <a:ext cx="6048672" cy="153502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01</a:t>
          </a:r>
        </a:p>
      </dsp:txBody>
      <dsp:txXfrm rot="-10800000">
        <a:off x="0" y="714"/>
        <a:ext cx="6048672" cy="538793"/>
      </dsp:txXfrm>
    </dsp:sp>
    <dsp:sp modelId="{CF5D6881-FB38-466D-9386-3B5F02203487}">
      <dsp:nvSpPr>
        <dsp:cNvPr id="0" name=""/>
        <dsp:cNvSpPr/>
      </dsp:nvSpPr>
      <dsp:spPr>
        <a:xfrm>
          <a:off x="0" y="539507"/>
          <a:ext cx="3024335" cy="4589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How feasible would a solution integrating farmers, field experts and vendors be?</a:t>
          </a:r>
        </a:p>
      </dsp:txBody>
      <dsp:txXfrm>
        <a:off x="0" y="539507"/>
        <a:ext cx="3024335" cy="458971"/>
      </dsp:txXfrm>
    </dsp:sp>
    <dsp:sp modelId="{CCA2F194-939F-4448-A96A-A20535A8EE4A}">
      <dsp:nvSpPr>
        <dsp:cNvPr id="0" name=""/>
        <dsp:cNvSpPr/>
      </dsp:nvSpPr>
      <dsp:spPr>
        <a:xfrm>
          <a:off x="3024336" y="539507"/>
          <a:ext cx="3024335" cy="4589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SzPts val="1000"/>
            <a:buFont typeface="Symbol" panose="05050102010706020507" pitchFamily="18" charset="2"/>
            <a:buNone/>
          </a:pPr>
          <a:r>
            <a:rPr lang="en-US" sz="1000" b="1" kern="1200" dirty="0"/>
            <a:t>What are the factors to be considered when constructing a system interlinking stakeholders? </a:t>
          </a:r>
        </a:p>
      </dsp:txBody>
      <dsp:txXfrm>
        <a:off x="3024336" y="539507"/>
        <a:ext cx="3024335" cy="4589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B84E7-6A58-4214-9351-7080B5411FC3}">
      <dsp:nvSpPr>
        <dsp:cNvPr id="0" name=""/>
        <dsp:cNvSpPr/>
      </dsp:nvSpPr>
      <dsp:spPr>
        <a:xfrm>
          <a:off x="1858153" y="452977"/>
          <a:ext cx="2973998" cy="2973998"/>
        </a:xfrm>
        <a:prstGeom prst="blockArc">
          <a:avLst>
            <a:gd name="adj1" fmla="val 10800000"/>
            <a:gd name="adj2" fmla="val 16200000"/>
            <a:gd name="adj3" fmla="val 4639"/>
          </a:avLst>
        </a:prstGeom>
        <a:gradFill rotWithShape="0">
          <a:gsLst>
            <a:gs pos="0">
              <a:schemeClr val="accent3">
                <a:hueOff val="-1019194"/>
                <a:satOff val="20148"/>
                <a:lumOff val="11569"/>
                <a:alphaOff val="0"/>
                <a:shade val="51000"/>
                <a:satMod val="130000"/>
              </a:schemeClr>
            </a:gs>
            <a:gs pos="80000">
              <a:schemeClr val="accent3">
                <a:hueOff val="-1019194"/>
                <a:satOff val="20148"/>
                <a:lumOff val="11569"/>
                <a:alphaOff val="0"/>
                <a:shade val="93000"/>
                <a:satMod val="130000"/>
              </a:schemeClr>
            </a:gs>
            <a:gs pos="100000">
              <a:schemeClr val="accent3">
                <a:hueOff val="-1019194"/>
                <a:satOff val="20148"/>
                <a:lumOff val="1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3BE0CE-C850-489F-A0CC-F1B01B65181A}">
      <dsp:nvSpPr>
        <dsp:cNvPr id="0" name=""/>
        <dsp:cNvSpPr/>
      </dsp:nvSpPr>
      <dsp:spPr>
        <a:xfrm>
          <a:off x="1858153" y="452977"/>
          <a:ext cx="2973998" cy="2973998"/>
        </a:xfrm>
        <a:prstGeom prst="blockArc">
          <a:avLst>
            <a:gd name="adj1" fmla="val 5400000"/>
            <a:gd name="adj2" fmla="val 10800000"/>
            <a:gd name="adj3" fmla="val 4639"/>
          </a:avLst>
        </a:prstGeom>
        <a:gradFill rotWithShape="0">
          <a:gsLst>
            <a:gs pos="0">
              <a:schemeClr val="accent3">
                <a:hueOff val="-679463"/>
                <a:satOff val="13432"/>
                <a:lumOff val="7713"/>
                <a:alphaOff val="0"/>
                <a:shade val="51000"/>
                <a:satMod val="130000"/>
              </a:schemeClr>
            </a:gs>
            <a:gs pos="80000">
              <a:schemeClr val="accent3">
                <a:hueOff val="-679463"/>
                <a:satOff val="13432"/>
                <a:lumOff val="7713"/>
                <a:alphaOff val="0"/>
                <a:shade val="93000"/>
                <a:satMod val="130000"/>
              </a:schemeClr>
            </a:gs>
            <a:gs pos="100000">
              <a:schemeClr val="accent3">
                <a:hueOff val="-679463"/>
                <a:satOff val="13432"/>
                <a:lumOff val="771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293D0A-191A-441D-9858-F009467491B3}">
      <dsp:nvSpPr>
        <dsp:cNvPr id="0" name=""/>
        <dsp:cNvSpPr/>
      </dsp:nvSpPr>
      <dsp:spPr>
        <a:xfrm>
          <a:off x="1858153" y="452977"/>
          <a:ext cx="2973998" cy="2973998"/>
        </a:xfrm>
        <a:prstGeom prst="blockArc">
          <a:avLst>
            <a:gd name="adj1" fmla="val 0"/>
            <a:gd name="adj2" fmla="val 5400000"/>
            <a:gd name="adj3" fmla="val 4639"/>
          </a:avLst>
        </a:prstGeom>
        <a:gradFill rotWithShape="0">
          <a:gsLst>
            <a:gs pos="0">
              <a:schemeClr val="accent3">
                <a:hueOff val="-339731"/>
                <a:satOff val="6716"/>
                <a:lumOff val="3856"/>
                <a:alphaOff val="0"/>
                <a:shade val="51000"/>
                <a:satMod val="130000"/>
              </a:schemeClr>
            </a:gs>
            <a:gs pos="80000">
              <a:schemeClr val="accent3">
                <a:hueOff val="-339731"/>
                <a:satOff val="6716"/>
                <a:lumOff val="3856"/>
                <a:alphaOff val="0"/>
                <a:shade val="93000"/>
                <a:satMod val="130000"/>
              </a:schemeClr>
            </a:gs>
            <a:gs pos="100000">
              <a:schemeClr val="accent3">
                <a:hueOff val="-339731"/>
                <a:satOff val="6716"/>
                <a:lumOff val="38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150988C-A23A-4169-A46A-60B052129BFF}">
      <dsp:nvSpPr>
        <dsp:cNvPr id="0" name=""/>
        <dsp:cNvSpPr/>
      </dsp:nvSpPr>
      <dsp:spPr>
        <a:xfrm>
          <a:off x="1858153" y="452977"/>
          <a:ext cx="2973998" cy="2973998"/>
        </a:xfrm>
        <a:prstGeom prst="blockArc">
          <a:avLst>
            <a:gd name="adj1" fmla="val 16200000"/>
            <a:gd name="adj2" fmla="val 0"/>
            <a:gd name="adj3" fmla="val 4639"/>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D7D2BE5-5264-47C4-94E5-FA13DE014941}">
      <dsp:nvSpPr>
        <dsp:cNvPr id="0" name=""/>
        <dsp:cNvSpPr/>
      </dsp:nvSpPr>
      <dsp:spPr>
        <a:xfrm>
          <a:off x="2660872" y="1255697"/>
          <a:ext cx="1368559" cy="136855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Bahnschrift SemiBold" panose="020B0502040204020203" pitchFamily="34" charset="0"/>
            </a:rPr>
            <a:t>Streamline Fertilizer Procurement using a decentralized approach</a:t>
          </a:r>
        </a:p>
      </dsp:txBody>
      <dsp:txXfrm>
        <a:off x="2861293" y="1456118"/>
        <a:ext cx="967717" cy="967717"/>
      </dsp:txXfrm>
    </dsp:sp>
    <dsp:sp modelId="{5C520F28-49D3-44FE-8885-11E5A53BDFBF}">
      <dsp:nvSpPr>
        <dsp:cNvPr id="0" name=""/>
        <dsp:cNvSpPr/>
      </dsp:nvSpPr>
      <dsp:spPr>
        <a:xfrm>
          <a:off x="2754603" y="-69400"/>
          <a:ext cx="1181098" cy="111373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Bahnschrift SemiBold" panose="020B0502040204020203" pitchFamily="34" charset="0"/>
            </a:rPr>
            <a:t>Enhance Information access for farmers</a:t>
          </a:r>
        </a:p>
      </dsp:txBody>
      <dsp:txXfrm>
        <a:off x="2927571" y="93702"/>
        <a:ext cx="835162" cy="787528"/>
      </dsp:txXfrm>
    </dsp:sp>
    <dsp:sp modelId="{C0384EFF-38D1-4107-9EF7-7556D05B41A7}">
      <dsp:nvSpPr>
        <dsp:cNvPr id="0" name=""/>
        <dsp:cNvSpPr/>
      </dsp:nvSpPr>
      <dsp:spPr>
        <a:xfrm>
          <a:off x="4163128" y="1342726"/>
          <a:ext cx="1269071" cy="1194501"/>
        </a:xfrm>
        <a:prstGeom prst="ellipse">
          <a:avLst/>
        </a:prstGeom>
        <a:gradFill rotWithShape="0">
          <a:gsLst>
            <a:gs pos="0">
              <a:schemeClr val="accent3">
                <a:hueOff val="-339731"/>
                <a:satOff val="6716"/>
                <a:lumOff val="3856"/>
                <a:alphaOff val="0"/>
                <a:shade val="51000"/>
                <a:satMod val="130000"/>
              </a:schemeClr>
            </a:gs>
            <a:gs pos="80000">
              <a:schemeClr val="accent3">
                <a:hueOff val="-339731"/>
                <a:satOff val="6716"/>
                <a:lumOff val="3856"/>
                <a:alphaOff val="0"/>
                <a:shade val="93000"/>
                <a:satMod val="130000"/>
              </a:schemeClr>
            </a:gs>
            <a:gs pos="100000">
              <a:schemeClr val="accent3">
                <a:hueOff val="-339731"/>
                <a:satOff val="6716"/>
                <a:lumOff val="38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Bahnschrift SemiBold" panose="020B0502040204020203" pitchFamily="34" charset="0"/>
            </a:rPr>
            <a:t>Utilize Expert Knowledge Effectively</a:t>
          </a:r>
        </a:p>
      </dsp:txBody>
      <dsp:txXfrm>
        <a:off x="4348979" y="1517657"/>
        <a:ext cx="897369" cy="844639"/>
      </dsp:txXfrm>
    </dsp:sp>
    <dsp:sp modelId="{2ACD3708-BD9F-41DE-933B-828A1D943C8A}">
      <dsp:nvSpPr>
        <dsp:cNvPr id="0" name=""/>
        <dsp:cNvSpPr/>
      </dsp:nvSpPr>
      <dsp:spPr>
        <a:xfrm>
          <a:off x="2754603" y="2849484"/>
          <a:ext cx="1181098" cy="1086008"/>
        </a:xfrm>
        <a:prstGeom prst="ellipse">
          <a:avLst/>
        </a:prstGeom>
        <a:gradFill rotWithShape="0">
          <a:gsLst>
            <a:gs pos="0">
              <a:schemeClr val="accent3">
                <a:hueOff val="-679463"/>
                <a:satOff val="13432"/>
                <a:lumOff val="7713"/>
                <a:alphaOff val="0"/>
                <a:shade val="51000"/>
                <a:satMod val="130000"/>
              </a:schemeClr>
            </a:gs>
            <a:gs pos="80000">
              <a:schemeClr val="accent3">
                <a:hueOff val="-679463"/>
                <a:satOff val="13432"/>
                <a:lumOff val="7713"/>
                <a:alphaOff val="0"/>
                <a:shade val="93000"/>
                <a:satMod val="130000"/>
              </a:schemeClr>
            </a:gs>
            <a:gs pos="100000">
              <a:schemeClr val="accent3">
                <a:hueOff val="-679463"/>
                <a:satOff val="13432"/>
                <a:lumOff val="771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Bahnschrift SemiBold" panose="020B0502040204020203" pitchFamily="34" charset="0"/>
            </a:rPr>
            <a:t>Lift information asymmetry lift bias toward vendor</a:t>
          </a:r>
        </a:p>
      </dsp:txBody>
      <dsp:txXfrm>
        <a:off x="2927571" y="3008526"/>
        <a:ext cx="835162" cy="767924"/>
      </dsp:txXfrm>
    </dsp:sp>
    <dsp:sp modelId="{1104C270-9C6A-4F93-B017-43E617DEBB72}">
      <dsp:nvSpPr>
        <dsp:cNvPr id="0" name=""/>
        <dsp:cNvSpPr/>
      </dsp:nvSpPr>
      <dsp:spPr>
        <a:xfrm>
          <a:off x="1225308" y="1301690"/>
          <a:ext cx="1334664" cy="1276572"/>
        </a:xfrm>
        <a:prstGeom prst="ellipse">
          <a:avLst/>
        </a:prstGeom>
        <a:gradFill rotWithShape="0">
          <a:gsLst>
            <a:gs pos="0">
              <a:schemeClr val="accent3">
                <a:hueOff val="-1019194"/>
                <a:satOff val="20148"/>
                <a:lumOff val="11569"/>
                <a:alphaOff val="0"/>
                <a:shade val="51000"/>
                <a:satMod val="130000"/>
              </a:schemeClr>
            </a:gs>
            <a:gs pos="80000">
              <a:schemeClr val="accent3">
                <a:hueOff val="-1019194"/>
                <a:satOff val="20148"/>
                <a:lumOff val="11569"/>
                <a:alphaOff val="0"/>
                <a:shade val="93000"/>
                <a:satMod val="130000"/>
              </a:schemeClr>
            </a:gs>
            <a:gs pos="100000">
              <a:schemeClr val="accent3">
                <a:hueOff val="-1019194"/>
                <a:satOff val="20148"/>
                <a:lumOff val="1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Bahnschrift SemiBold" panose="020B0502040204020203" pitchFamily="34" charset="0"/>
            </a:rPr>
            <a:t>Generate better Fertilization practices and conserve soil constitution</a:t>
          </a:r>
        </a:p>
      </dsp:txBody>
      <dsp:txXfrm>
        <a:off x="1420765" y="1488640"/>
        <a:ext cx="943750" cy="90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1E0C3-F1D6-4DD2-BDC8-9255C35C102D}">
      <dsp:nvSpPr>
        <dsp:cNvPr id="0" name=""/>
        <dsp:cNvSpPr/>
      </dsp:nvSpPr>
      <dsp:spPr>
        <a:xfrm>
          <a:off x="0" y="504519"/>
          <a:ext cx="6096000" cy="882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Constructing a decentralized ledger based system to replicate the existing trust-driven centralized system</a:t>
          </a:r>
        </a:p>
      </dsp:txBody>
      <dsp:txXfrm>
        <a:off x="0" y="504519"/>
        <a:ext cx="6096000" cy="882000"/>
      </dsp:txXfrm>
    </dsp:sp>
    <dsp:sp modelId="{14396CB1-A862-498E-A587-E8672A4E5FBF}">
      <dsp:nvSpPr>
        <dsp:cNvPr id="0" name=""/>
        <dsp:cNvSpPr/>
      </dsp:nvSpPr>
      <dsp:spPr>
        <a:xfrm>
          <a:off x="304800" y="268359"/>
          <a:ext cx="4267200"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01</a:t>
          </a:r>
        </a:p>
      </dsp:txBody>
      <dsp:txXfrm>
        <a:off x="327857" y="291416"/>
        <a:ext cx="4221086" cy="426206"/>
      </dsp:txXfrm>
    </dsp:sp>
    <dsp:sp modelId="{231AC6A1-C18C-475A-99D0-1275DF3B710D}">
      <dsp:nvSpPr>
        <dsp:cNvPr id="0" name=""/>
        <dsp:cNvSpPr/>
      </dsp:nvSpPr>
      <dsp:spPr>
        <a:xfrm>
          <a:off x="0" y="1709079"/>
          <a:ext cx="6096000" cy="882000"/>
        </a:xfrm>
        <a:prstGeom prst="rect">
          <a:avLst/>
        </a:prstGeom>
        <a:solidFill>
          <a:schemeClr val="lt1">
            <a:alpha val="90000"/>
            <a:hueOff val="0"/>
            <a:satOff val="0"/>
            <a:lumOff val="0"/>
            <a:alphaOff val="0"/>
          </a:schemeClr>
        </a:solidFill>
        <a:ln w="25400" cap="flat" cmpd="sng" algn="ctr">
          <a:solidFill>
            <a:schemeClr val="accent3">
              <a:hueOff val="-509597"/>
              <a:satOff val="10074"/>
              <a:lumOff val="5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Enabling better information access to farmers, enabling RAS in compliance to MDGs</a:t>
          </a:r>
        </a:p>
      </dsp:txBody>
      <dsp:txXfrm>
        <a:off x="0" y="1709079"/>
        <a:ext cx="6096000" cy="882000"/>
      </dsp:txXfrm>
    </dsp:sp>
    <dsp:sp modelId="{F8272A0B-CF7B-4B2F-B88B-2BA172F559C4}">
      <dsp:nvSpPr>
        <dsp:cNvPr id="0" name=""/>
        <dsp:cNvSpPr/>
      </dsp:nvSpPr>
      <dsp:spPr>
        <a:xfrm>
          <a:off x="304800" y="1472919"/>
          <a:ext cx="4267200" cy="472320"/>
        </a:xfrm>
        <a:prstGeom prst="roundRect">
          <a:avLst/>
        </a:prstGeom>
        <a:solidFill>
          <a:schemeClr val="accent3">
            <a:hueOff val="-509597"/>
            <a:satOff val="10074"/>
            <a:lumOff val="5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02</a:t>
          </a:r>
        </a:p>
      </dsp:txBody>
      <dsp:txXfrm>
        <a:off x="327857" y="1495976"/>
        <a:ext cx="4221086" cy="426206"/>
      </dsp:txXfrm>
    </dsp:sp>
    <dsp:sp modelId="{EA8D35D8-3FE1-46A9-A3BC-EEAAEA8F42BB}">
      <dsp:nvSpPr>
        <dsp:cNvPr id="0" name=""/>
        <dsp:cNvSpPr/>
      </dsp:nvSpPr>
      <dsp:spPr>
        <a:xfrm>
          <a:off x="0" y="2913639"/>
          <a:ext cx="6096000" cy="882000"/>
        </a:xfrm>
        <a:prstGeom prst="rect">
          <a:avLst/>
        </a:prstGeom>
        <a:solidFill>
          <a:schemeClr val="lt1">
            <a:alpha val="90000"/>
            <a:hueOff val="0"/>
            <a:satOff val="0"/>
            <a:lumOff val="0"/>
            <a:alphaOff val="0"/>
          </a:schemeClr>
        </a:solidFill>
        <a:ln w="25400" cap="flat" cmpd="sng" algn="ctr">
          <a:solidFill>
            <a:schemeClr val="accent3">
              <a:hueOff val="-1019194"/>
              <a:satOff val="20148"/>
              <a:lumOff val="1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Proposing and constructing a successful system to lift bias toward intermediaries in a purchasing ecosystem</a:t>
          </a:r>
        </a:p>
      </dsp:txBody>
      <dsp:txXfrm>
        <a:off x="0" y="2913639"/>
        <a:ext cx="6096000" cy="882000"/>
      </dsp:txXfrm>
    </dsp:sp>
    <dsp:sp modelId="{3B159B41-0FD3-4B3C-87C9-FB49162A7955}">
      <dsp:nvSpPr>
        <dsp:cNvPr id="0" name=""/>
        <dsp:cNvSpPr/>
      </dsp:nvSpPr>
      <dsp:spPr>
        <a:xfrm>
          <a:off x="304800" y="2677479"/>
          <a:ext cx="4267200" cy="472320"/>
        </a:xfrm>
        <a:prstGeom prst="roundRect">
          <a:avLst/>
        </a:prstGeom>
        <a:solidFill>
          <a:schemeClr val="accent3">
            <a:hueOff val="-1019194"/>
            <a:satOff val="20148"/>
            <a:lumOff val="1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03</a:t>
          </a:r>
        </a:p>
      </dsp:txBody>
      <dsp:txXfrm>
        <a:off x="327857" y="2700536"/>
        <a:ext cx="4221086" cy="4262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27.231"/>
    </inkml:context>
    <inkml:brush xml:id="br0">
      <inkml:brushProperty name="width" value="0.05" units="cm"/>
      <inkml:brushProperty name="height" value="0.05" units="cm"/>
      <inkml:brushProperty name="color" value="#FE3F3F"/>
    </inkml:brush>
  </inkml:definitions>
  <inkml:trace contextRef="#ctx0" brushRef="#br0">1 407 1152,'34'-4'6914,"18"-9"-4202,-2 1-2472,118-14 703,49-10 1752,-80 13-562,22 4-2133,-87 11-981,217-34 2324,-185 26-1343,-49 7 0,26-1 0,0 1 808,34-10-808,31-4-104,-10 4 799,-64 7-818,1 4-1,44 1 124,137-6-965,-127 0 1715,9 0-476,4 6-274,594 4 613,-485-5-716,142 0-76,44-2 233,-191-1 84,-163 9-516,302-2 681,-337 6-416,311 14-878,-244-6 1384,-1 4 0,0 6 0,55 18-393,-68-4-550,65 32 550,-118-43 50,-2 2-1,-1 2 1,-1 2-1,22 20-49,6 4-102,-64-48 158,37 25 104,-1 2-1,-2 2 0,23 26-159,-55-50 3,0 1 1,0 0-1,-1 0 0,-1 1 1,0 0-1,-1 0 1,0 1-1,0 0 0,-1-1 1,-1 1-1,1 10-3,-4-18 43,1-1 0,-2 0 0,1 1 0,0-1 0,-1 0 0,0 1 0,0-1 0,0 0 0,0 0 0,-1 0 0,1 0 0,-1 0 0,0 0 0,0 0 0,-1 0 0,1-1 0,-2 2-43,-8 9 24,0 0 1,-1-1 0,-8 6-25,11-10-186,-10 7 174,0 0 0,-1-2 0,-1 0 0,0-1 0,0-1 0,-14 4 12,-44 15 524,-24 4-524,71-25-10,-149 41-571,-165 22 581,300-64-27,-1007 179-543,1028-183 616,-177 26-1628,-8-9 1582,-713 70 666,718-69-832,-144-5 166,-209-20-285,406 0 48,-69-10 1082,-62-17-845,170 16 94,-8-3-368,0-5 1,2-6-1,-76-28 274,130 31-102,-39-22 102,-36-14 38,-20 8 660,-36-15-1380,158 52 679,2-3 0,0 0 1,0-3-1,1-2 3,16 11 44,2-2 1,-1 0-1,2 0 0,0-2 0,1 0 1,0-1-1,2-1 0,0 0 1,1-1-1,-2-5-44,5 6 337,-1 1-249,2-1 0,0-1 1,1 0-1,1 0 1,-5-20-89,11 34-29,0-1 0,0 1 1,1-1-1,0 1 0,0-1 1,0 1-1,1-1 0,-1 1 1,1 0-1,1-1 0,-1 1 1,1 0-1,0 0 0,0-1 0,0 1 1,1 1-1,0-1 0,0 0 1,0 1-1,0-1 0,1 1 1,0 0-1,0 0 0,2-1 29,35-24-985,-21 19-2611,-8 6-5230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52.712"/>
    </inkml:context>
    <inkml:brush xml:id="br0">
      <inkml:brushProperty name="width" value="0.05" units="cm"/>
      <inkml:brushProperty name="height" value="0.05" units="cm"/>
      <inkml:brushProperty name="color" value="#FE3F3F"/>
    </inkml:brush>
  </inkml:definitions>
  <inkml:trace contextRef="#ctx0" brushRef="#br0">41 156 768,'10'-2'1699,"-16"5"301,-11 6-579,16-9-1248,-2 2 207,1-1 1,0 1-1,-1 0 0,1-1 1,0 1-1,-1 0 0,1 0 1,0 0-1,1 1 1,-1-1-1,0 1-380,4-1 2986,10-4-1721,21-13-1173,-1-1 1,-1-2-1,18-13-92,-25 14-9,0 2 0,1 1 0,1 1 0,0 1 0,0 1 1,12-2 8,-20 8 449,-14 3-321,1 0-1,0 1 1,0 0 0,0 0 0,0 0 0,4 1-128,-8-1 16,0 1 0,0 0 0,0 0 0,0 0 0,0 0 0,0 0 1,0 0-1,0 0 0,0 0 0,0 1 0,-1-1 0,1 0 0,0 1 1,0-1-1,0 0 0,0 1 0,0-1 0,0 1 0,-1-1 0,1 1 1,0 0-1,0-1 0,-1 1 0,1 0 0,0 0 0,-1-1 0,1 1 1,-1 0-1,1 0 0,-1 0 0,1 0 0,-1 0 0,0 0 0,1-1 1,-1 1-1,0 0 0,0 0-16,3 10-54,-1-1 0,0 0 0,-1 0 0,0 1 1,0-1-1,-1 0 0,-1 1 0,0-1 0,-1 3 54,0 15 133,-7 92-351,0 1-1746,7-40-4041,2-38 1435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46.952"/>
    </inkml:context>
    <inkml:brush xml:id="br0">
      <inkml:brushProperty name="width" value="0.05" units="cm"/>
      <inkml:brushProperty name="height" value="0.05" units="cm"/>
      <inkml:brushProperty name="color" value="#FE3F3F"/>
    </inkml:brush>
  </inkml:definitions>
  <inkml:trace contextRef="#ctx0" brushRef="#br0">0 1 7552,'0'0'320,"0"0"0,313 123 7424,-245-87-8032,3 3 0,5 2 672,3-3 32,3 1-832,19 7 0,13 6 1120,-11-7-1,-4-2-703,-13-6 32,-8-7-607,-19-8-1,-15-4-1792,-3 0 0,-1 0-4736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48.891"/>
    </inkml:context>
    <inkml:brush xml:id="br0">
      <inkml:brushProperty name="width" value="0.05" units="cm"/>
      <inkml:brushProperty name="height" value="0.05" units="cm"/>
      <inkml:brushProperty name="color" value="#FE3F3F"/>
    </inkml:brush>
  </inkml:definitions>
  <inkml:trace contextRef="#ctx0" brushRef="#br0">371 1 1920,'6'41'3008,"-6"-41"-2899,0 0 0,-1 0 1,1 0-1,0 0 0,0 0 0,0 0 1,-1 0-1,1 1 0,0-1 0,0 0 1,0 0-1,0 0 0,-1 0 0,1 0 1,0 0-1,0 0 0,0 0 0,-1-1 1,1 1-1,0 0 0,0 0 0,0 0 1,0 0-1,-1 0 0,1 0 0,0 0 1,0 0-1,0 0 0,0 0 0,0-1 1,-1 1-1,1 0 0,0 0 0,0 0 1,0 0-1,0 0 0,0-1 0,0 1 1,0 0-1,-1 0 0,1 0 0,0 0 1,0-1-1,0 1 0,0 0 0,0 0-109,-9-10 1727,1-6 906,7 25-2256,1 13 74,-8 79 407,-5 0 0,-17 61-858,-58 196 74,66-274 56,-30 111 245,-75 307 1228,115-462-1608,22-64-5723,-3 2-2906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49.595"/>
    </inkml:context>
    <inkml:brush xml:id="br0">
      <inkml:brushProperty name="width" value="0.05" units="cm"/>
      <inkml:brushProperty name="height" value="0.05" units="cm"/>
      <inkml:brushProperty name="color" value="#FE3F3F"/>
    </inkml:brush>
  </inkml:definitions>
  <inkml:trace contextRef="#ctx0" brushRef="#br0">151 1550 1664,'1'0'60,"-1"1"0,1 0 0,0-1 1,0 1-1,0 0 0,0 0 0,-1 0 0,1-1 0,0 1 1,-1 0-1,1 0 0,-1 0 0,1 0 0,-1 0 0,1 0 1,-1 1-1,0-1 0,1 0 0,-1 0 0,0 0 0,0 0 0,0 0 1,0 1-61,-1-1 178,0 1 0,0-1 0,-1 1 0,1-1 0,-1 1 0,1-1 0,-1 0 0,1 0 0,-1 0 0,0 0 0,1 0 0,-2 0-178,0 1 128,-15 9 1342,0 1 0,1 0 1,1 1-1,-3 4-1470,14-12 257,0 0 1,0 0-1,1 0 0,0 1 0,0 0 0,0 0 1,1 0-1,-1 0 0,2 0 0,-1 1 1,1-1-1,0 1 0,0 0 0,0 2-257,2-7 114,0 0 0,0 1 0,1-1-1,-1 0 1,0 0 0,1 1 0,0-1-1,-1 0 1,1 0 0,0 0 0,0 0 0,0 0-1,1 0 1,-1 0 0,0 0 0,1 0-1,-1 0 1,1-1 0,0 1 0,0-1 0,-1 1-1,1-1 1,0 0 0,0 1 0,0-1-1,0 0 1,1 0 0,-1-1 0,1 1-114,8 4 174,1-1-1,0 0 1,0-1 0,8 1-174,-1-2 6,0 0 0,0-2 1,0 0-1,0 0 0,0-2 1,18-4-7,25-7 52,24-10-52,-73 19 0,60-19 412,-1-3 0,-1-4 0,54-31-412,30-27 1372,6-13-1372,-85 48 111,-2-4-1,-3-2 0,-3-4 0,-2-2 0,-3-4 1,12-22-111,-11 11-56,-5-4 0,-3-2 0,-3-2 0,-4-5 56,-38 72-41,95-199-1791,-43 70-2796,-35 66 345,-2 0-2538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0.375"/>
    </inkml:context>
    <inkml:brush xml:id="br0">
      <inkml:brushProperty name="width" value="0.05" units="cm"/>
      <inkml:brushProperty name="height" value="0.05" units="cm"/>
      <inkml:brushProperty name="color" value="#FE3F3F"/>
    </inkml:brush>
  </inkml:definitions>
  <inkml:trace contextRef="#ctx0" brushRef="#br0">95 81 5760,'2'8'342,"3"5"643,-5-14-945,0 1 1,0 0-1,0 0 1,0 0-1,0 0 1,0 0-1,0 0 0,0-1 1,0 1-1,0 0 1,0 0-1,0 0 1,0 0-1,0 0 1,0 0-1,0-1 0,0 1 1,0 0-1,0 0 1,0 0-1,0 0 1,0 0-1,0 0 0,0 0 1,0 0-1,0-1 1,0 1-1,1 0 1,-1 0-1,0 0 0,0 0 1,0 0-1,0 0 1,0 0-1,0 0 1,0 0-1,1 0 1,-1 0-1,0 0 0,0 0 1,0 0-1,0 0 1,0 0-1,0 0 1,1 0-1,-1 0 0,0 0 1,0 0-1,0 0 1,0 0-1,0 0 1,0 0-1,1 0 0,-1 0 1,0 0-1,0 0 1,0 0-1,0 0 1,0 0-1,0 0 1,0 0-1,0 1 0,1-1 1,-1 0-1,0 0 1,0 0-1,0 0 1,0 0-1,0 0-40,7-25 1323,-6 19-939,0 0 0,0 1 0,1-1 0,0 0 0,0 1 0,0-1 0,1 1 0,0-1 0,0 1 0,0 0 0,1 0 0,1-1-384,-5 6 5,0-1 1,1 1 0,-1 0 0,0 0 0,0 0 0,1 0 0,-1 0-1,0-1 1,1 1 0,-1 0 0,0 0 0,0 0 0,1 0 0,-1 0 0,0 0-1,1 0 1,-1 0 0,0 0 0,1 0 0,-1 0 0,0 0 0,0 0-1,1 0 1,-1 1 0,0-1 0,1 0 0,-1 0 0,0 0 0,0 0 0,1 0-1,-1 1 1,0-1 0,0 0 0,1 0 0,-1 0 0,0 1 0,0-1-1,0 0 1,0 0 0,1 1 0,-1-1 0,0 0 0,0 1 0,0-1 0,0 0-1,0 0 1,0 1-6,5 15-755,-4-2 1002,0 0 1,0 0 0,-2 0 0,1 0-1,-2 1 1,0-1 0,-1-1 0,0 2-248,-11 34 382,-13 29-382,15-44 787,1-7-752,-1-1-1,-2-1 0,0 0 0,-2-1 0,-14 17-34,30-40 40,-1-1 0,1 1 0,0-1 0,-1 1-1,1 0 1,0-1 0,-1 1 0,1-1 0,0 1 0,0 0 0,0-1 0,-1 1-1,1-1 1,0 1 0,0 0 0,0-1 0,0 1 0,0 0 0,0-1-1,0 1 1,1 0 0,-1-1 0,0 1 0,0 0 0,0-1 0,1 1 0,-1-1-1,0 1 1,0-1 0,1 1 0,-1 0 0,1-1 0,-1 1 0,0-1 0,1 0-1,-1 1 1,1-1 0,-1 1 0,1-1 0,0 0 0,-1 1 0,1-1 0,-1 0-1,1 0 1,0 1 0,-1-1 0,1 0 0,-1 0 0,1 0 0,0 0-40,7 3-170,1-1 1,-1 0 0,1 0 0,2-1 169,5 1 0,47 13-292,-28-6 215,1-1 0,0-2 1,26 1 76,-11-7-1967,17-2 1967,50-9-6721,-57 4 124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1.831"/>
    </inkml:context>
    <inkml:brush xml:id="br0">
      <inkml:brushProperty name="width" value="0.05" units="cm"/>
      <inkml:brushProperty name="height" value="0.05" units="cm"/>
      <inkml:brushProperty name="color" value="#FE3F3F"/>
    </inkml:brush>
  </inkml:definitions>
  <inkml:trace contextRef="#ctx0" brushRef="#br0">75 84 2816,'0'0'47,"1"0"0,-1 0 0,0 1 0,1-1 0,-1 0 0,1 0-1,-1 0 1,1 0 0,-1 0 0,1 0 0,-1 0 0,1 0 0,-1 0 0,1 0 0,-1 0 0,0 0 0,1 0 0,-1 0 0,1 0 0,-1 0 0,1 0 0,-1-1-1,1 1 1,-1 0 0,0 0 0,1-1 0,-1 1 0,1 0 0,-1-1 0,0 1 0,1 0 0,-1-1-47,-3-14 2669,1 10-2104,-1-2 423,0 0 1,0 1 0,0-1-1,0 1 1,-1-1 0,0 1-1,-1 1 1,-1-3-989,6 7-325,2 25 452,1 0 1,1 0-1,4 10-127,2 12 514,41 191 1338,-30-142-953,-20-90-873,-3-5 0,-5-9 26,-8-18 4,-10-22-56,2-2 0,-11-35 0,23 55 0,2-1 0,2 0 0,0-1 0,3 1 0,0-8 0,3 38 2,1-1-1,0 1 0,0 0 0,0 0 0,0 0 0,1-1 0,-1 1 1,0 0-1,1 0 0,0 0 0,-1 0 0,1 0 0,0-1 0,0 1-1,0 1 1,0 1 0,0-1-1,0 0 1,0 1-1,0-1 1,0 1-1,0-1 1,0 1-1,0-1 1,0 1-1,0 0 1,0 0 0,0-1-1,0 1 1,0 0-1,0 0 1,0 0-1,0 0 1,0 0-1,0 0 1,0 1 0,0-1-1,0 0 1,0 0-1,0 1 1,0-1-1,0 1 1,0-1-1,1 1 0,5 1-9,-1 1-1,1 1 0,-1-1 0,0 1 0,1 0 1,-2 0-1,1 1 0,0-1 0,-1 1 0,0 1 0,4 4 10,-2-1-35,-1 1 0,0 0-1,0 0 1,-1 1-1,0-1 1,-1 1-1,0 2 36,3 14-92,-1-1 0,-1 1 0,-1 0 0,-2 1 0,0 26 92,-1-62-34,2 1 0,-1-1 0,1 0-1,0 1 1,0 0 0,1 0-1,3-5 35,-1 3 0,0 0 0,1 0 0,0 1 0,0 0 0,1 0 0,0 1 0,1 0 0,-1 0 0,8-3 0,-12 7-40,1 0 0,0 0 0,0 1 0,1-1-1,-1 1 1,0 1 0,1-1 0,-1 1 0,1 0 0,0 0 0,-1 0 0,1 1 0,0 0-1,-1 0 1,1 0 0,0 1 0,-1 0 0,1 0 0,2 1 40,-6-1 55,0 1 1,1-1 0,-1 1-1,0-1 1,0 1-1,1 0 1,-1 0-1,-1 0 1,1 0 0,0 0-1,0 0 1,-1 0-1,1 0 1,-1 1-1,0-1 1,0 1-1,0-1 1,0 1 0,0 0-1,0-1 1,-1 1-1,1 0 1,-1-1-1,0 1 1,0 0 0,0 0-1,0 1-55,0 7-25,-1 1 0,0-1 1,0 1-1,-1-1 0,-4 10 25,2-5 50,-1 0 1,-1-1-1,-1 1 0,0-1 1,-1-1-1,-7 11-50,10-18-131,0 0 0,-1 0 0,0-1 0,-1 0-1,1 0 1,-1-1 0,0 1 0,0-1 0,-1-1 0,1 1-1,-1-2 1,0 1 0,-6 1 131,-18 5-4208,19-5-4298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2.476"/>
    </inkml:context>
    <inkml:brush xml:id="br0">
      <inkml:brushProperty name="width" value="0.05" units="cm"/>
      <inkml:brushProperty name="height" value="0.05" units="cm"/>
      <inkml:brushProperty name="color" value="#FE3F3F"/>
    </inkml:brush>
  </inkml:definitions>
  <inkml:trace contextRef="#ctx0" brushRef="#br0">33 20 5504,'2'23'1796,"1"0"0,0 0 0,2 0 0,6 15-1796,-2-3 1040,62 289 3279,-68-310-3465,-4-13-675,-3-7-118,-6-11-77,-27-82-806,-4-28 822,26 71-231,3 0 0,2 0 0,1-12 231,8 63 162,1-20 206,0 24-382,0 1 0,1-1 0,-1 1 0,0 0 0,0-1 0,1 1 1,-1-1-1,0 1 0,0 0 0,1-1 0,-1 1 0,0-1 0,1 1 0,-1 0 0,1 0 0,-1-1 1,0 1-1,1 0 0,-1 0 0,1-1 0,-1 1 0,1 0 0,-1 0 0,0 0 0,1 0 0,-1 0 0,1 0 1,-1 0-1,1 0 0,-1 0 0,1 0 0,-1 0 0,1 0 0,-1 0 0,1 0 0,-1 0 0,1 0 0,-1 0 1,0 1-1,1-1 0,-1 0 0,1 0 0,-1 1 0,0-1 0,1 0 14,26 13-50,-1 1 0,-1 2-1,0 0 1,8 9 50,34 21 84,-23-17-404,65 39 750,-30-28-4812,-63-33-4295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2.807"/>
    </inkml:context>
    <inkml:brush xml:id="br0">
      <inkml:brushProperty name="width" value="0.05" units="cm"/>
      <inkml:brushProperty name="height" value="0.05" units="cm"/>
      <inkml:brushProperty name="color" value="#FE3F3F"/>
    </inkml:brush>
  </inkml:definitions>
  <inkml:trace contextRef="#ctx0" brushRef="#br0">1 290 5248,'11'0'0,"4"0"2176,-8-7 0,-7-7-1024,0-1 0,0-3-1184,6-10 32,2-4-32,10-4 32,6-7-5408,5-6 0,0 2 6464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3.138"/>
    </inkml:context>
    <inkml:brush xml:id="br0">
      <inkml:brushProperty name="width" value="0.05" units="cm"/>
      <inkml:brushProperty name="height" value="0.05" units="cm"/>
      <inkml:brushProperty name="color" value="#FE3F3F"/>
    </inkml:brush>
  </inkml:definitions>
  <inkml:trace contextRef="#ctx0" brushRef="#br0">84 0 4992,'-18'23'4210,"2"0"1,-2 6-4211,12-19 240,2 2 1,-1-1-1,1 0 0,1 1 1,0 0-1,1-1 0,0 1 1,1 0-1,0 0 1,1 0-1,0 0 0,2 8-240,0-1 335,1 0-1,1 0 1,0 0 0,2-1-1,0 1 1,1-1-1,5 8-334,-9-21-15,0 1-1,0 0 1,0-1-1,1 0 1,0 0-1,0 0 1,0-1-1,1 1 0,-1-1 1,1 0-1,4 3 16,-6-6 31,0 1-1,-1-1 1,1 0 0,0 0-1,0 0 1,-1-1-1,1 1 1,0-1 0,0 1-1,0-1 1,0 0-1,0 0 1,0 0-1,0-1 1,0 1 0,0-1-1,0 1 1,-1-1-1,1 0 1,0 0 0,0 0-1,-1-1 1,1 1-1,-1 0 1,1-1-1,0 0-30,9-7-165,-1 0-1,1-1 0,-1 0 1,-1-1-1,0 0 0,0-1 1,-2 0-1,1 0 1,0-3 165,3-5-1389,-1-2 1,-1 1 0,-2-1 0,0-1 0,2-9 1388,6-28-6768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3.478"/>
    </inkml:context>
    <inkml:brush xml:id="br0">
      <inkml:brushProperty name="width" value="0.05" units="cm"/>
      <inkml:brushProperty name="height" value="0.05" units="cm"/>
      <inkml:brushProperty name="color" value="#FE3F3F"/>
    </inkml:brush>
  </inkml:definitions>
  <inkml:trace contextRef="#ctx0" brushRef="#br0">1 0 5120,'5'8'1231,"0"0"1,0 0-1,0 1 0,-1 0 0,0-1 1,-1 1-1,2 5-1231,0 2 661,94 231 2739,-7-22-2577,-90-217-830,0-2-24,0-1 0,0 1 0,1 0 0,0-1 0,0 0 0,0 1 0,0-1-1,1 0 32,-3-5-78,-1 0 0,0 0 0,0 0 0,1 1 0,-1-1 0,0 0 0,0 0 0,1 0-1,-1 0 1,0 0 0,1 0 0,-1 0 0,0 0 0,0 0 0,1 0 0,-1 0-1,0 0 1,1 0 0,-1 0 0,0 0 0,0 0 0,1 0 0,-1 0 0,0 0 0,1-1-1,-1 1 1,0 0 0,0 0 0,1 0 0,-1 0 0,0-1 0,0 1 0,0 0-1,1 0 1,-1 0 0,0-1 0,0 1 0,0 0 0,0 0 0,1-1 0,-1 1 0,0 0-1,0-1 1,0 1 0,0 0 0,0 0 0,0-1 0,0 1 0,0 0 0,0-1-1,0 1 1,0 0 0,0 0 0,0-1 78,0 0-677,5-10-8123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31.570"/>
    </inkml:context>
    <inkml:brush xml:id="br0">
      <inkml:brushProperty name="width" value="0.05" units="cm"/>
      <inkml:brushProperty name="height" value="0.05" units="cm"/>
      <inkml:brushProperty name="color" value="#FE3F3F"/>
    </inkml:brush>
  </inkml:definitions>
  <inkml:trace contextRef="#ctx0" brushRef="#br0">141 216 3200,'11'-1'1107,"-1"-1"-1,0 1 1,0-2-1,3 0-1106,261-76 4203,-124 40-2118,1 7 1,21 3-2086,48 9 71,-164 15-937,-23 4 835,-1 0 1,1 3 0,-1 1-1,1 1 1,-1 1-1,1 3 31,32 9-87,0 3 0,24 13 87,-83-30 16,0-1 1,0 1 0,0 0 0,-1 1-1,1-1 1,-1 1 0,0 0 0,0 1-1,0-1 1,0 1 0,-1 0 0,0 0-1,0 0 1,3 5-17,-3-2 24,0 0-1,-1 1 1,0-1-1,-1 1 1,1-1-1,-2 1 0,1 0 1,-1 0-1,0 0 1,-1 4-24,3 158 1706,-3-155-1732,0 0-1,-1 0 0,0 0 1,-1 0-1,-1 0 0,-1-1 1,0 1-1,-1-1 0,0 0 1,-1 0-1,-1 0 0,-1-1 1,-3 5 26,2-8 6,0-1 1,0 0-1,-1-1 1,-1 0-1,1 0 0,-2-1 1,1-1-1,-1 0 1,0 0-1,0-1 1,-1-1-1,-7 2-6,-25 8 69,-2-3 0,-43 6-69,65-13 3,-51 7 37,-1-3 0,-51-2-40,-155-13 80,220 2-20,1-4 0,0-2 0,0-3-1,2-3 1,-25-10-60,32 9 947,5 1-345,-17-9-602,50 18-3,0 0 0,0-1 0,1-1 0,0 0 0,0-1 0,0-2 3,-2-3 10,1 0 0,0 0 0,2-1 0,-1-1 0,2-1-10,5 8-50,1 0 1,0-1-1,1 0 1,0 0 0,1 0-1,0 0 1,1-1-1,0 0 1,0-5 49,2 12-192,1-1 0,0 0-1,1 1 1,-1-1 0,1 1-1,0-1 1,0 1 0,1-1 0,0 1-1,0 0 1,0 0 0,0 0 0,1 0-1,0 0 1,3-4 192,6-6-2071,0 0-1,1 1 1,14-12 2071,20-19-5520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3.808"/>
    </inkml:context>
    <inkml:brush xml:id="br0">
      <inkml:brushProperty name="width" value="0.05" units="cm"/>
      <inkml:brushProperty name="height" value="0.05" units="cm"/>
      <inkml:brushProperty name="color" value="#FE3F3F"/>
    </inkml:brush>
  </inkml:definitions>
  <inkml:trace contextRef="#ctx0" brushRef="#br0">176 0 3712,'-6'32'537,"3"-22"1139,0-1 1,0 1 0,-1-1 0,-1 0-1,1 0 1,-4 3-1677,-22 37 947,1 1 1,2 1-1,-13 38-947,37-80 0,0-1-1,1 1 0,0 0 1,1 0-1,-1 0 0,2 0 1,-1 0-1,1 0 0,1 0 1,-1-6 44,0 0-1,0 0 0,1 0 0,-1 0 1,1-1-1,0 1 0,0 0 0,0-1 1,0 1-1,1 0 0,-1-1 0,1 1 1,-1-1-1,1 0 0,0 0 0,0 0 1,0 1-1,0-2 0,0 1 0,1 0 1,-1 0-1,1-1 0,-1 1 0,1-1 0,-1 0 1,1 0-1,0 0 0,-1 0 0,4 0-43,13 3 241,1-2-1,-1-1 1,1 0-1,-1-1 0,1-2 1,-1 0-1,1 0 0,-1-2 1,0-1-1,4-1-240,41-15-1221,-1-3-1,15-9 1222,-78 32-25,27-10-3062,-2-2-7105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4.519"/>
    </inkml:context>
    <inkml:brush xml:id="br0">
      <inkml:brushProperty name="width" value="0.05" units="cm"/>
      <inkml:brushProperty name="height" value="0.05" units="cm"/>
      <inkml:brushProperty name="color" value="#FE3F3F"/>
    </inkml:brush>
  </inkml:definitions>
  <inkml:trace contextRef="#ctx0" brushRef="#br0">0 76 6272,'6'17'447,"-5"-14"165,1 0 1,-1 1 0,0-1-1,-1 1 1,1-1 0,0 1 0,-1 0-613,-3-8 3871,3 4-3851,0 0-1,-1 0 0,1 0 1,0 0-1,0 0 0,0 0 1,0 0-1,-1 1 0,1-1 1,0 0-1,0 0 0,0 0 1,0 0-1,0 0 0,-1 0 1,1 1-1,0-1 0,0 0 1,0 0-1,0 0 0,0 0 1,0 1-1,0-1 0,0 0 1,0 0-1,0 0 0,0 0 1,0 1-1,0-1 0,0 0 1,0 0-1,0 0 0,0 1 1,0-1-1,0 0 0,0 0 1,0 0-1,0 1 0,0-1 1,0 0-1,0 0 0,0 0 1,0 0-1,0 1 0,0-1 1,1 0-1,-1 0 1,0 0-20,2 13 708,1 0 1,1 0 0,0-1-1,1 1-708,6 18 205,-7-17-120,0 1 0,2 0-1,-1-1 1,2 0 0,0 0-1,1-1 1,0 0 0,6 6-85,-13-18 38,0 1 0,1-1 0,-1 0 0,1 1 0,0-1 0,-1 0 0,1 0 0,0 0 0,0 0 0,-1-1 0,1 1 1,0 0-1,0-1 0,0 1 0,0-1 0,0 0 0,0 1 0,0-1 0,0 0 0,0 0 0,0-1-38,2 1 31,0-1 0,-1 0 0,1 0 0,0-1 0,-1 1 0,1-1-1,-1 0 1,1 0 0,-1 0 0,3-2-31,4-4-83,0-1-1,-1 0 1,0-1 0,-1 0-1,1 0 1,-1-2 83,9-14-886,-1-1 0,-2 0 1,0-1-1,2-11 886,0-7-8761,3-14 8761,-12 35-4501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4.844"/>
    </inkml:context>
    <inkml:brush xml:id="br0">
      <inkml:brushProperty name="width" value="0.05" units="cm"/>
      <inkml:brushProperty name="height" value="0.05" units="cm"/>
      <inkml:brushProperty name="color" value="#FE3F3F"/>
    </inkml:brush>
  </inkml:definitions>
  <inkml:trace contextRef="#ctx0" brushRef="#br0">0 335 5888,'11'-4'0,"6"-3"3648,-10 0 0,-4-2-2432,1-9 0,-3-10-832,6-1 32,3-5-321,5 2 1,5-2-64,-2 4 32,3 3-1183,-2 4-1,0 3-1952,-3 4 0,0 0-1920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5.178"/>
    </inkml:context>
    <inkml:brush xml:id="br0">
      <inkml:brushProperty name="width" value="0.05" units="cm"/>
      <inkml:brushProperty name="height" value="0.05" units="cm"/>
      <inkml:brushProperty name="color" value="#FE3F3F"/>
    </inkml:brush>
  </inkml:definitions>
  <inkml:trace contextRef="#ctx0" brushRef="#br0">0 202 4992,'14'-7'0,"7"-2"1408,-24-2 0,-10-3-384,4 0 0,-1 1-352,13-5 0,6-3-1120,7-1 32,9-1-3872,7-2 32,0 0 4448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5.647"/>
    </inkml:context>
    <inkml:brush xml:id="br0">
      <inkml:brushProperty name="width" value="0.05" units="cm"/>
      <inkml:brushProperty name="height" value="0.05" units="cm"/>
      <inkml:brushProperty name="color" value="#FE3F3F"/>
    </inkml:brush>
  </inkml:definitions>
  <inkml:trace contextRef="#ctx0" brushRef="#br0">45 258 2176,'0'0'139,"-1"-1"0,0 1 0,0 0 0,0 0 0,0 0 0,1 0 0,-1 0 1,0 0-1,0 0 0,0 0 0,1 0 0,-1 0 0,0 1 0,0-1 0,0 0 0,1 1 0,-1-1 0,0 0 0,0 1 0,1-1 0,-1 1 1,0-1-1,1 1 0,-1-1 0,1 1 0,-1-1-139,1 2 404,1 0 1,-1 0-1,1 0 0,0 0 1,0 0-1,-1 0 0,1-1 1,0 1-1,1 0 0,-1-1 1,1 2-405,181 281 8607,-253-389-9150,8 11-738,-3-13 1281,59 97 0,4 6 0,0 1 0,-1-1 0,2 0 0,-1 0 0,0 0 0,1 0 0,0 0 0,0 0 0,1 3 0,0 1-1,0 0 1,0-1-1,0 1 0,1 0 1,-1-1-1,0 1 1,0 0-1,1-1 0,-1 1 1,0 0-1,0 0 1,1 0-1,-1-1 0,0 1 1,1 0-1,-1 0 1,0 0-1,1 0 0,-1-1 1,0 1-1,1 0 0,-1 0 1,0 0-1,1 0 1,-1 0-1,1 0 0,-1 0 1,0 0-1,1 0 1,-1 0-1,0 0 0,1 0 1,-1 0-1,0 0 1,1 1-1,-1-1 0,0 0 1,1 0 0,18 4 91,-18-3-63,88 26 1037,-37-10-426,1-3-1,51 8-638,-83-19 122,-10-1-453,0 0 1,0-1-1,0 0 1,0 0-1,0-2 0,0 1 1,0-1-1,7-2 331,-17 3-116,0-1 0,0 1 0,0 0-1,0-1 1,0 1 0,0-1 0,0 1 0,0-1 0,0 0-1,0 1 1,0-1 0,0 0 0,-1 1 0,1-1 0,0 0-1,-1 0 1,1 0 0,0 0 0,-1 0 0,1 0-1,-1 0 1,0 0 0,1 0 0,-1 0 0,1 0 116,-1-2-199,0 1 0,0 0 0,0-1 0,0 1 1,-1-1-1,1 1 0,0 0 0,-1-1 0,0 1 0,0 0 1,0-2 198,-4-7-528,-1 0 1,0 1 0,-1-1 0,-2-2 527,7 10-32,-143-193 4944,203 300-1541,-40-73-3187,13 24-405,6 4 221,-26-43-70,0-1 1,1-1 0,0 0-1,1-1 1,1 0-1,0-1 70,-13-11-239,0 0-1,0-1 1,0 1-1,0 0 0,0 0 1,1-1-1,-1 1 0,0-1 1,0 1-1,1-1 1,-1 1-1,0-1 0,0 0 1,1 0-1,-1 0 0,0 0 1,1 1-1,-1-2 1,0 1-1,1 0 0,-1 0 1,0 0-1,0-1 0,1 1 1,-1 0-1,0-1 1,0 1-1,1-1 0,0 0 240,11-6-6522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6.161"/>
    </inkml:context>
    <inkml:brush xml:id="br0">
      <inkml:brushProperty name="width" value="0.05" units="cm"/>
      <inkml:brushProperty name="height" value="0.05" units="cm"/>
      <inkml:brushProperty name="color" value="#FE3F3F"/>
    </inkml:brush>
  </inkml:definitions>
  <inkml:trace contextRef="#ctx0" brushRef="#br0">58 67 2560,'4'61'2560,"-4"-57"-438,-2-5-430,-1-9 726,3-1-751,0 11-1634,0 0 0,0 0-1,0 0 1,1 0-1,-1 0 1,0 0-1,0 0 1,0 0-1,0 0 1,1 0-1,-1 0 1,0 0-1,0 0 1,0 0-1,1 0 1,-1 0-1,0 0 1,0 0 0,0 0-1,1 0 1,-1 0-1,0 0 1,0 0-1,0 0 1,0 0-1,1 0 1,-1 1-1,0-1 1,0 0-1,0 0 1,0 0-1,1 0 1,-1 0-1,0 0 1,0 1 0,0-1-1,0 0 1,0 0-1,0 0 1,0 0-1,0 1 1,0-1-1,1 0 1,-1 0-1,0 0 1,0 1-1,0-1 1,0 0-33,15 21 668,-1 1 1,-1 1-1,-1 0 1,3 9-669,15 29 1422,22 19-1773,-33-51 744,-19-29-391,0 0 0,0 0 0,0 0 0,0 1-1,0-1 1,0 0 0,0 0 0,0 0 0,0 0-1,0 0 1,0 0 0,0 0 0,0 0 0,0 1-1,0-1 1,0 0 0,0 0 0,0 0 0,0 0-1,0 0 1,0 0 0,-1 0 0,1 0 0,0 0-1,0 0 1,0 1 0,0-1 0,0 0 0,0 0-1,0 0 1,0 0 0,0 0 0,-1 0 0,1 0-1,0 0 1,0 0 0,0 0 0,0 0 0,0 0-1,0 0 1,0 0 0,-1 0 0,1 0-1,0 0 1,0 0 0,0 0 0,0 0 0,0 0-1,0 0 1,0 0 0,-1-1 0,1 1 0,0 0-1,0 0 1,0 0 0,0 0 0,0 0 0,0 0-1,0 0 1,0 0 0,0 0 0,0 0 0,0 0-1,0-1 1,-1 1 0,1 0 0,0 0-2,-9-4-110,-5-6-209,1 0 0,1-1 0,0 0 0,0-1 0,1-1 0,1 0 0,-1-1 319,-22-34-464,-8-20 464,19 33 942,21 33-854,-3-5-194,-1 0-1,2 0 1,-1 0 0,1-1 0,0 1-1,-2-8 107,5 13 6,-1 0 0,1 0-1,0 0 1,0 0 0,0 0 0,0 0-1,1 1 1,-1-1 0,0 0-1,1 0 1,-1 0 0,1 0-1,0 0 1,-1 1 0,1-1 0,0 0-1,0 1 1,0-1 0,1 0-1,-1 1 1,0-1 0,0 1 0,1 0-1,-1-1 1,1 1 0,-1 0-1,1 0 1,0 0 0,-1 0-1,1 0 1,0 0-6,11-5 212,0 1 0,1 0 0,-1 1 0,1 0 0,0 1 0,1 0-212,84-9 1971,-76 10-1873,-1 1 0,0 1 1,0 1-1,0 1 0,0 1 1,0 1-1,13 4-98,-28-6 47,0 0 0,0 0 0,0 1 0,-1 1 0,1-1 1,-1 1-1,0 0 0,0 0 0,0 0 0,0 1 0,-1 0 0,0 1 0,0-1 0,0 1 0,-1 0 1,1 0-1,-1 0 0,-1 0 0,1 1 0,-1 0 0,-1-1 0,1 1 0,-1 0 0,0 3-47,0-1 9,-1 1 0,-1-1 0,1 0 0,-2 0 0,1 1 0,-1-1 0,-1 0 0,1 0 0,-2 0-1,1 0 1,-1 0 0,-1 0 0,1-1 0,-2 0 0,1 1-9,-11 16-320,0-1 0,-1-1 0,-2-1 0,-5 6 320,-7 4-2651,-2-1 1,-23 18 2650,22-20-10192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7.405"/>
    </inkml:context>
    <inkml:brush xml:id="br0">
      <inkml:brushProperty name="width" value="0.05" units="cm"/>
      <inkml:brushProperty name="height" value="0.05" units="cm"/>
      <inkml:brushProperty name="color" value="#FE3F3F"/>
    </inkml:brush>
  </inkml:definitions>
  <inkml:trace contextRef="#ctx0" brushRef="#br0">94 159 1792,'1'0'103,"0"1"0,-1-1-1,1 1 1,0-1 0,0 1 0,-1 0-1,1-1 1,-1 1 0,1-1 0,0 1 0,-1 0-1,1 0 1,-1-1 0,0 1 0,1 0-1,-1 0 1,0-1 0,1 1 0,-1 0 0,0 0-1,0 0 1,0 0 0,1 0 0,-1 0-103,-18-1 4778,14-1-4314,0 1 1,0 0-1,0-1 1,0 1-1,0 1 0,0-1 1,-1 1-465,3 0 111,-1 0 0,1 0 1,0 0-1,0 0 1,0 1-1,0-1 0,0 1 1,0 0-1,0 0 0,0-1 1,1 1-1,-1 0 1,1 0-1,-1 1 0,1-1 1,0 0-1,0 0 1,0 1-1,0-1 0,0 0 1,0 1-112,-2 9 502,0 0 0,0 0 0,0 10-502,0 7 128,1 0-1,1 0 1,1 1 0,3 11-128,-1-25 44,0 0 0,1-1 0,1 1 0,0-1 1,1 0-1,1 0 0,0 0 0,8 12-44,-12-24 3,-1 0 0,1 0 1,0-1-1,0 1 0,0 0 0,0-1 1,1 0-1,-1 1 0,0-1 1,1 0-1,0 0 0,-1 0 0,1 0 1,0-1-1,0 1 0,0-1 1,0 0-1,0 0 0,1 0 0,-1 0 1,0 0-1,0-1 0,1 0 1,-1 1-1,0-1 0,1 0 0,-1-1 1,0 1-1,1-1 0,-1 1 1,0-1-1,0 0 0,0 0 0,2-1-3,4-2-112,-1 0-1,0-1 1,0-1 0,0 1-1,0-1 1,-1 0-1,0-1 1,0 1-1,-1-2 1,0 1 0,3-5 112,3-6-211,-1-1 0,0 0 1,-2-1-1,0 0 1,-1 0-1,-1-1 1,-2 0-1,2-8 211,5-37-199,-4 0 0,-2-5 199,1-14 403,-6 73 123,-5 19 392,-2 22 341,6-7-1090,0-1 0,2 1 0,1 0-1,0-1 1,2 1 0,0-1 0,2 0-1,0-1 1,1 1 0,1-2-1,5 7-168,-13-24 13,0 1-1,1-1 0,-1 0 0,1 0 0,-1-1 1,1 1-1,0 0 0,0 0 0,-1-1 0,1 1 1,1-1-1,-1 0 0,0 1 0,0-1 0,0 0 1,1 0-1,-1-1 0,0 1 0,1 0 0,-1-1 1,1 1-1,-1-1 0,1 0 0,-1 0 0,1 0 0,-1 0 1,1 0-1,-1-1 0,0 1 0,1-1 0,-1 1 1,1-1-1,-1 0 0,0 0 0,1 0 0,-1 0 1,0-1-1,1 0-12,5-3 72,-1 0 0,0 0 0,-1 0 0,1-1 0,-1 0 0,-1-1 0,1 1 0,-1-1 0,0 0 0,3-6-72,-3 2 21,1 0 0,-2 0 0,0-1-1,0 1 1,-1-1 0,-1 0 0,0 0 0,0 0-1,-1-1 1,-1 1 0,-1-10-21,1 14-14,-1 1-1,0 0 1,0-1-1,-1 1 1,0 0 0,0 0-1,0 0 1,-1 0 0,-1 1-1,1-1 1,-1 1 0,0 0-1,0 0 1,-1 0-1,1 0 1,-1 1 0,-1 0-1,1 0 1,-1 0 0,0 0 14,1 3-170,1 0 0,-1 0 0,0 0 0,0 0 1,1 1-1,-1 0 0,0 0 0,0 0 0,0 0 0,0 1 1,0 0-1,0 0 0,0 1 0,0-1 0,0 1 1,0 0-1,0 0 0,-4 2 170,-31 13-4306,17-1-5125,32-24 8076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7.929"/>
    </inkml:context>
    <inkml:brush xml:id="br0">
      <inkml:brushProperty name="width" value="0.05" units="cm"/>
      <inkml:brushProperty name="height" value="0.05" units="cm"/>
      <inkml:brushProperty name="color" value="#FE3F3F"/>
    </inkml:brush>
  </inkml:definitions>
  <inkml:trace contextRef="#ctx0" brushRef="#br0">37 72 2048,'-37'26'1856,"39"-33"661,5-4-1706,-5 9-642,-1 1 1,0 0-1,1-1 1,-1 1-1,1 0 1,-1 0-1,1 0 1,-1 0-1,1 0 1,0 0-1,0 0 1,-1 1-1,1-1 1,0 0 0,0 1-1,0 0 1,0-1-1,0 1 1,0 0-1,-1 0 1,1 0-1,0 0 1,0 1-1,0-1 1,0 0-1,0 1 1,0-1-1,-1 1 1,1 0-1,0-1 1,0 1-1,-1 0 1,1 0-1,0 0 1,-1 0-1,1 1 1,-1-1-1,0 0 1,1 1-170,8 8 254,-1 0 1,0 1-1,0-1 0,-1 2 1,2 3-255,-4-6-65,45 75 2235,-36-55-1687,2-1 0,1-1 0,1-1-1,22 24-482,-96-108-1157,2-2 0,2-2 0,-19-34 1157,68 92 84,-1 1 0,1-1 0,0 0 0,0 0 0,0 0 0,1 0 0,-1 0 0,1 0 0,0 0 0,0-1 0,0-1-84,1 4 13,1 0 0,-1 0-1,0 0 1,1 0 0,0 1-1,-1-1 1,1 0 0,0 0-1,0 1 1,0-1-1,0 0 1,0 1 0,0-1-1,0 1 1,1-1 0,-1 1-1,1 0 1,-1-1-1,1 1 1,-1 0 0,1 0-1,0 0 1,-1 0 0,1 0-1,0 1 1,0-1-13,11-5 121,1 0 1,0 2 0,0-1-1,0 2 1,1 0-1,-1 0 1,1 1 0,-1 1-1,1 1 1,0 0-1,0 1-121,7 1 88,-1 1 0,1 1 0,-1 1-1,0 0 1,0 2 0,-1 0 0,5 4-88,-22-10 5,1 1 0,-1 0 0,1 0 0,-1 0-1,1 0 1,-1 1 0,0-1 0,0 1 0,0 0 0,0 0 0,-1 0 0,1 0 0,-1 0 0,0 0 0,0 1 0,1 1-5,-2-1 2,1 0 1,-1 1 0,0-1 0,-1 0-1,1 1 1,-1-1 0,0 1 0,0-1-1,0 1 1,-1-1 0,1 0 0,-1 1-1,0-1 1,-2 4-3,-8 23-159,-2 0 0,-2-1 0,0 0 0,-2-1 0,-2-1-1,-10 12 160,-24 27-1697,45-59 1463,1 0-1,-1-1 1,-1 1-1,1-2 1,-1 1 0,-5 1 234,14-7-67,-1-1 0,1 1 0,-1-1 0,1 0 1,-1 1-1,1-1 0,-1 0 0,0 0 1,1 1-1,-1-1 0,1 0 0,-1 0 0,0 0 1,1 0-1,-1 0 0,0 0 0,1 0 1,-1 0-1,0 0 0,1 0 0,-1 0 0,1 0 1,-1 0-1,0 0 0,1-1 0,-1 1 0,1 0 1,-1-1-1,0 1 0,1 0 0,-1-1 1,1 1-1,-1 0 0,1-1 0,-1 1 0,1-1 1,0 1-1,-1-1 0,1 1 0,-1-1 67,0-1-513,1 0-1,-1-1 0,0 1 0,1 0 0,-1-1 0,1 1 0,0 0 1,0-1-1,0 0 514,0-20-4352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8.285"/>
    </inkml:context>
    <inkml:brush xml:id="br0">
      <inkml:brushProperty name="width" value="0.05" units="cm"/>
      <inkml:brushProperty name="height" value="0.05" units="cm"/>
      <inkml:brushProperty name="color" value="#FE3F3F"/>
    </inkml:brush>
  </inkml:definitions>
  <inkml:trace contextRef="#ctx0" brushRef="#br0">14 0 2048,'-5'26'1122,"4"-22"-618,1 0 1,-1 1-1,0-1 1,-1 0 0,1 0-1,-2 2-504,29 63 10826,-14-39-10342,1 0 0,17 27-484,-24-46 110,1-1-1,0 0 0,1 0 1,0 0-1,1-1 0,0 0 1,0-1-1,0 0 0,5 2-109,-12-8 128,1-1-1,-1 1 0,1-1 0,0 0 0,0 0 0,0 0 0,0 0 1,-1 0-1,1-1 0,0 1 0,0-1 0,1 0 0,-1 1 0,0-2 1,0 1-1,0 0 0,1-1-127,0 0 22,0 0-1,1-1 1,-1 0 0,0 1-1,0-2 1,-1 1 0,1 0-1,0-1 1,-1 0 0,1 1-1,-1-2-21,10-9-334,-1-1-1,-1-1 0,0 0 0,-1 0 0,3-7 335,-7 11-144,5-7-759,-2-1 0,0 0 1,-1 0-1,3-16 903,-10 33-227,0 1 0,-1-1-1,0 0 1,1 1 0,-1-1-1,0 0 1,0 1 0,0-1-1,0 0 1,0 1 0,0-1-1,0 0 1,-1 1 0,1-1-1,-1 0 1,1 1 227,-4-11-8117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8.634"/>
    </inkml:context>
    <inkml:brush xml:id="br0">
      <inkml:brushProperty name="width" value="0.05" units="cm"/>
      <inkml:brushProperty name="height" value="0.05" units="cm"/>
      <inkml:brushProperty name="color" value="#FE3F3F"/>
    </inkml:brush>
  </inkml:definitions>
  <inkml:trace contextRef="#ctx0" brushRef="#br0">0 388 3200,'16'-9'0,"11"-7"3392,-20 7 0,-11 4-1408,4-1 0,-3-1-1088,10-11 0,7-7-704,4-5 0,7-6-608,-2 2 32,0-1 288,-2 4 0,-3-1-512,-4 5 32,-3 2-3968,-4 4 0,0 0 2496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35.958"/>
    </inkml:context>
    <inkml:brush xml:id="br0">
      <inkml:brushProperty name="width" value="0.05" units="cm"/>
      <inkml:brushProperty name="height" value="0.05" units="cm"/>
      <inkml:brushProperty name="color" value="#FE3F3F"/>
    </inkml:brush>
  </inkml:definitions>
  <inkml:trace contextRef="#ctx0" brushRef="#br0">252 77 2816,'-1'0'46,"0"0"-1,-1 0 1,1-1 0,0 1-1,0 0 1,0-1 0,0 1 0,0-1-1,0 1 1,0-1 0,0 1-1,0-1 1,0 0 0,0 0 0,0 1-1,0-1-45,1 0 71,1 1 0,-1-1-1,0 1 1,1 0 0,-1-1 0,1 1-1,-1 0 1,0-1 0,1 1 0,-1 0-1,1 0 1,-1-1 0,1 1 0,-1 0-1,1 0 1,-1 0 0,1 0 0,-1 0 0,1-1-1,-1 1 1,1 0 0,-1 0 0,1 0-71,46-3 2542,150-1-563,-79-3-443,-86 6-1028,23-5-508,-15 2 809,56-7 765,-32 2-764,63 1-810,-34 3 52,-60 2-55,-1 2 0,1 0 0,0 3 3,11 0 739,33-3-739,-41-1 212,0 2 0,-1 2 1,4 2-214,-32-3 48,1 0-1,-1 0 0,0 1 0,0 1 1,1-1-1,-2 1 0,1 0 0,0 1 0,5 3-46,-2-1-225,-1 0-1,0 0 1,-1 1-1,7 6 226,-12-10-75,0 1 1,0-1-1,-1 1 1,0 0-1,1 0 1,-1 0-1,0 0 0,-1 0 1,1 1-1,-1-1 1,0 0-1,1 4 75,-1-1 57,0-1-1,0 1 1,-1 0-1,0-1 1,0 1-1,-1 0 1,0-1-1,0 1 1,-1 0-1,1-1 1,-1 0-1,-1 1 0,1-1 1,-1 0-1,0 0 1,-2 2-57,-3 4 51,-1 0-1,0-1 1,-1-1 0,0 0-1,-1 0 1,0 0 0,-2 0-51,-12 8 51,0-1 0,-2-1-1,1-1 1,-2-1 0,-19 6-51,-4-2 174,0-3 0,-45 8-174,68-17 179,-68 13-1205,-20-1 1026,9-4-470,44-5 785,-1-2-1,0-3 1,0-3 0,-10-3-315,-118-20 1338,144 17-2696,29 3 1790,-1 0 1,1-1 0,-1-1-433,13 2-13,1 0 0,-1-1 0,1 1 0,0-1-1,0-1 1,0 1 0,0-1 0,0 0 0,1 0-1,-3-3 14,-15-16-101,1 0 0,1-1-1,-17-27 102,35 46 16,1 0 0,-1 0 0,1 0 0,0 0 0,0-1 0,0 1 0,1-1 0,0 1 0,0-1 0,0 0 0,1 1 0,0-1 0,0 0 0,0 1 0,1-1 0,0 0 0,0 0-16,1-3-727,1 0 0,0 0 0,0 0 0,1 0 0,0 0 0,0 1 0,1 0 0,0 0 0,6-7 727,10-10-7184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2:58.963"/>
    </inkml:context>
    <inkml:brush xml:id="br0">
      <inkml:brushProperty name="width" value="0.05" units="cm"/>
      <inkml:brushProperty name="height" value="0.05" units="cm"/>
      <inkml:brushProperty name="color" value="#FE3F3F"/>
    </inkml:brush>
  </inkml:definitions>
  <inkml:trace contextRef="#ctx0" brushRef="#br0">0 318 5888,'14'-11'0,"11"-7"2944,-18 9 0,-7 2-2848,0-2 0,0 2 1408,10-11 0,5-9-480,10-1-1,8-4-1023,3 3 0,5 1-480,3 3 1,3 0-1601,-4 3 0,2-1-5856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13.821"/>
    </inkml:context>
    <inkml:brush xml:id="br0">
      <inkml:brushProperty name="width" value="0.05" units="cm"/>
      <inkml:brushProperty name="height" value="0.05" units="cm"/>
      <inkml:brushProperty name="color" value="#FE3F3F"/>
    </inkml:brush>
  </inkml:definitions>
  <inkml:trace contextRef="#ctx0" brushRef="#br0">82 265 1792,'-1'1'287,"9"-8"447,70-62 3034,-19 28 1363,63-33-5131,-100 64-155,1 2 0,0 0 1,0 2-1,1 0 0,0 2 0,0 0 1,7 1 154,65-12 256,-63 10-228,1 2 1,0 1-1,26 2-28,-37 0 6,13 2 513,-1 1 0,15 4-519,-15-2 577,0-1 0,14-1-577,73-1 1114,30 9-1114,-108-5 57,-24-3-11,1-1 1,11 0-47,2 0 205,0 2 0,-1 1 1,8 3-206,8 1 120,46 10-119,30 14-1,-93-24-92,-17-3 82,0 0 1,-1 1-1,1 0 0,-2 2 1,11 6 9,9 8 1653,19 18-1653,-49-39 7,0 0 0,0 1 0,0 0-1,-1-1 1,1 1 0,0 0 0,-1 1-1,0-1 1,0 0 0,0 1 0,0-1 0,0 1-1,-1-1 1,0 1 0,0 0 0,0 0 0,0-1-1,0 1 1,-1 0 0,1 0 0,-1 0-1,0 2-6,-1 0 1,0 1-1,0-1 0,0 1 1,-1-1-1,0 1 0,0-1 0,0 0 1,-1 0-1,0 0 0,0 0 1,-1-1-1,1 1 0,-4 2 0,-10 13 13,-1-1 0,-17 14-13,13-12 2,12-12-41,-2 0 0,1-1-1,-1 0 1,0-1-1,-1 0 1,0-1-1,0 0 1,-1-1-1,0-1 1,-5 2 39,-40 16-416,38-14 776,0 0 0,-20 4-360,15-5 12,1 1 1,-14 6-13,-18 8-57,21-13-19,-2-1 0,1-1 1,-2-2 75,-57 11-946,19-2 1415,-17-1-469,-29 4 341,-54 8 86,124-20-416,0-1 1,-1-3-1,1-2 0,-11-3-11,-51-1 1107,93 4-1118,1-2 0,0-1-1,-1-1 1,2-1 0,-1 0 0,0-2 0,-3-2 11,-40-17-421,-33-22 421,62 30 728,29 16-693,1-1-1,0 0 0,1-1 1,-1 1-1,1-1 1,-1 0-1,1 0 0,0 0 1,0 0-1,1-1 1,-1 1-1,1-1 0,0 0 1,1 0-1,-1-2-34,-1-1 4,2 0 1,-1-1-1,1 1 0,0-1 0,1 0 1,0 1-1,1-1 0,-1 0 0,2-4-4,1-11-254,2 0 0,0 1 0,2-1 0,0 1 0,2 1-1,8-20 255,-1 13-707,-9 18-1374,1 1 1,0-1 0,0 2 0,1-1-1,0 1 2081,18-18-2810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08.628"/>
    </inkml:context>
    <inkml:brush xml:id="br0">
      <inkml:brushProperty name="width" value="0.05" units="cm"/>
      <inkml:brushProperty name="height" value="0.05" units="cm"/>
      <inkml:brushProperty name="color" value="#FE3F3F"/>
    </inkml:brush>
  </inkml:definitions>
  <inkml:trace contextRef="#ctx0" brushRef="#br0">1 39 2176,'0'-17'90,"0"-4"591,2 22-102,2 12 151,3 16 1601,-6-22-1978,1-1 0,-1 0-1,1 0 1,0 0 0,0 0 0,1 0-1,0 0 1,0 0 0,0-1 0,1 1-1,-1-1 1,1 0 0,1 0-353,71 69 2141,4-4 1,40 25-2142,-76-64-110,3-3-1,45 22 111,36 21 765,-86-44-613,6 4-374,2-1 1,2-3 0,25 9 221,56 13-176,3-5 0,64 8 176,-27-11 442,5 1-1071,115 11 629,300 23 1120,-25-23-1248,-159-37-1026,-231-11 3054,296-21-2263,-288 6 199,124-17-603,74-25 767,-275 37-241,198-42 321,73-32-80,-304 70 37,76-21 704,55-26-741,-111 30-1987,-3-4 1,58-36 1986,-104 51-3563,2 0-1423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10.381"/>
    </inkml:context>
    <inkml:brush xml:id="br0">
      <inkml:brushProperty name="width" value="0.05" units="cm"/>
      <inkml:brushProperty name="height" value="0.05" units="cm"/>
      <inkml:brushProperty name="color" value="#FE3F3F"/>
    </inkml:brush>
  </inkml:definitions>
  <inkml:trace contextRef="#ctx0" brushRef="#br0">124 0 1664,'10'8'321,"11"13"1726,-41-4 2273,17-13-4159,1-1 0,0 0 0,0 1 0,0-1 0,1 1-1,-1 0 1,1-1 0,0 1 0,0 0 0,0 0 0,0 0 0,1 0 0,0 1-161,0 59 1385,1-35-1748,1 33 230,4 0 0,3 6 133,2 23 416,-10-89-122,-1 1 1,0 0 0,0-1 0,0 1 0,0 0-1,0-1 1,-1 1 0,0 0 0,1-1-1,-1 1 1,0 0-295,-9-26 1989,-17-45-2990,-15-23 1001,-17-43-646,59 133 643,-1 0 1,1 0 0,-1 0-1,1 0 1,0-1 0,-1 1-1,1 0 1,0 0 0,0 0 0,0 0-1,0-1 1,0 1 0,0 0-1,0 0 1,0 0 0,0 0-1,0 0 1,1-1 0,-1 1 0,1-1 2,-1 2-4,1-1 0,0 1 0,-1-1 0,1 1-1,0-1 1,-1 1 0,1 0 0,0-1 0,0 1 0,-1 0 0,1 0 0,0-1 0,0 1 0,0 0 0,-1 0 0,1 0 0,0 0 0,0 0 0,0 0 0,-1 0 0,1 0 0,1 0 4,7 3-42,1-1 0,-1 1 0,1 0 0,7 5 42,-3-3-17,8 4-508,0-2 1,0-1 0,0 0-1,1-2 1,0-1 0,0 0 0,0-2-1,0-1 1,0 0 0,0-2-1,0-1 1,0 0 0,10-4 524,13-8-4683,-2-1 3798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17.843"/>
    </inkml:context>
    <inkml:brush xml:id="br0">
      <inkml:brushProperty name="width" value="0.05" units="cm"/>
      <inkml:brushProperty name="height" value="0.05" units="cm"/>
      <inkml:brushProperty name="color" value="#FE3F3F"/>
    </inkml:brush>
  </inkml:definitions>
  <inkml:trace contextRef="#ctx0" brushRef="#br0">16 158 2176,'-1'-1'62,"0"1"-1,1 0 1,-1 0 0,0 0-1,1 0 1,-1 0 0,1 0 0,-1-1-1,0 1 1,1 0 0,-1-1-1,1 1 1,-1 0 0,1-1-1,-1 1 1,1-1 0,-1 1 0,1-1-1,-1 1 1,1-1 0,-1 1-1,1-1 1,0 1 0,-1-1-1,1 1 1,0-1 0,0 0 0,-1 1-1,1-1 1,0 0 0,0 0-62,1-1 263,0 1 1,1-1 0,-1 0-1,0 1 1,1-1-1,0 1 1,-1-1 0,1 1-1,0 0 1,0-1-264,1 0 123,10-8 354,2 1 1,-1 0-1,1 1 1,1 0-1,-1 1 1,1 1-1,14-3-477,10-1 57,0 1 0,29-1-57,170-8 4005,-156 11-1962,65 3-2043,-7 10-1734,-121-5 1851,18 2 963,-1 1 0,10 4-1080,71 12 0,-15-13-799,13 2 1374,-88-5-1102,-1 2-1,22 7 528,-1-4 552,-40-8-511,0 0 1,-1 0 0,1 1 0,-1 0-1,0 0 1,1 1 0,-1 0 0,0 0-1,2 2-41,22 11 170,-25-14-152,1 1 0,-1 0 0,0 0 0,0 1 1,0 0-1,0 0 0,-1 0 0,4 5-18,-8-7-7,0-1-1,0 1 1,0 0 0,0 0-1,0 0 1,-1-1-1,1 1 1,0 0 0,-1 0-1,0 0 1,0 0-1,1 0 1,-1 0 0,0 0-1,-1 0 1,1 0-1,0 0 1,0 0 0,-1 0-1,1 0 1,-1 0-1,0 1 8,-3 7-25,0-1 0,-1 0 0,-5 9 25,6-11 195,-32 38-845,8 10 1130,25-51-481,0-1 0,0 1-1,0-1 1,-1 0 0,0 0 0,1 0 0,-1 0 0,0 0 0,0-1-1,-1 0 1,0 1 1,-48 18-595,29-14 752,0-1 1,0-1-1,-1-1 0,-16 0-157,22-2 32,0 1-1,0 0 1,-4 3-32,8-2 20,-1 0 1,0-2-1,0 1 1,0-2 0,-9 0-22,-29-1 3,1 3 0,-1 2 0,-21 7-2,50-10 43,-1 0 0,-18-2-43,23-1 33,1 2 0,-1 0 0,0 1 0,-15 4-33,12 0 250,0-2-1,-1 0 0,1-2 1,-21 0-250,11-2 63,0-2 1,1-1-1,-1-1 0,1-2 1,-1-1-1,2-2 1,-1-1-1,2-2 0,-16-8-63,32 11-45,1-1 0,0-1 0,1 0-1,0-1 1,1-1 0,-8-9 45,14 15 186,-1-1-126,1 0-1,0 0 0,1-1 1,-3-7-60,-17-24-73,24 39-38,1 0-1,-1 0 0,1 0 1,-1 0-1,1 0 0,-1-1 0,1 1 1,0 0-1,-1 0 0,1 0 1,0-1-1,0 1 0,0 0 0,0 0 1,0 0-1,0-1 0,1 1 1,-1 0-1,0 0 0,1 0 0,-1-1 1,0 1-1,1 0 0,0-1 112,18-27-2347,-15 24 1829,13-16-2648,0 1 0,2 0 0,2 1 3166,25-24-1131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0.491"/>
    </inkml:context>
    <inkml:brush xml:id="br0">
      <inkml:brushProperty name="width" value="0.05" units="cm"/>
      <inkml:brushProperty name="height" value="0.05" units="cm"/>
      <inkml:brushProperty name="color" value="#FE3F3F"/>
    </inkml:brush>
  </inkml:definitions>
  <inkml:trace contextRef="#ctx0" brushRef="#br0">22 74 6144,'5'4'773,"2"2"3803,-15-4-1541,8-1-3025,-1-1 1,1 0 0,0 0 0,0 1 0,0-1-1,-1 0 1,1 1 0,0-1 0,0 0 0,0 1-1,0-1 1,0 0 0,-1 1 0,1-1 0,0 0-1,0 1 1,0-1 0,0 0 0,0 1 0,0-1-1,0 0 1,0 1 0,0-1 0,0 0 0,0 1-1,1-1 1,-1 0 0,0 1 0,0-1 0,0 0 0,0 1-1,1-1 1,-1 0-11,5 17 924,9 8-754,1 0 0,0-1 1,2-1-1,1-1 1,16 16-171,-31-34 193,7 7-323,22 26 504,1-2 0,8 4-374,-38-35-91,-10-6 53,-11-8 13,-12-15-187,0-2-1,2-1 1,1-1 0,2-1 0,-5-9 212,17 23 34,2 0 1,-1-1-1,-6-16-34,16 29-30,0 0 0,0 0 0,0-1 1,0 1-1,1-1 0,0 1 0,-1-1 0,2 0 0,-1 1 0,1-1 0,-1 0 1,1 1-1,1-1 0,-1 0 0,1 0 0,-1 1 0,1-1 0,1 0 1,0 0 29,-1 2 36,1 0 1,0 1 0,0-1 0,0 1 0,0 0 0,0 0 0,0 0 0,1 0-1,-1 0 1,1 0 0,-1 1 0,1-1 0,0 1 0,0-1 0,0 1 0,0 0-1,0 0 1,0 1 0,0-1 0,0 1 0,0-1 0,0 1 0,0 0-1,2 0-35,-1 0-45,0 0 0,0 1 0,0-1 0,0 1 1,0-1-1,0 1 0,0 0 0,-1 1 1,1-1-1,0 1 0,-1 0 0,0 0 0,1 0 1,-1 0-1,0 0 0,0 1 0,0-1 1,0 1-1,1 1 44,1 3-22,-1 1 1,0 0-1,0 0 0,-1 0 1,0 1-1,0-1 0,-1 1 1,1 6 21,1 5-2607,-2 0 0,0 0-1,-2 8 2608,0-8-4714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0.870"/>
    </inkml:context>
    <inkml:brush xml:id="br0">
      <inkml:brushProperty name="width" value="0.05" units="cm"/>
      <inkml:brushProperty name="height" value="0.05" units="cm"/>
      <inkml:brushProperty name="color" value="#FE3F3F"/>
    </inkml:brush>
  </inkml:definitions>
  <inkml:trace contextRef="#ctx0" brushRef="#br0">13 130 4992,'-5'15'639,"4"-11"-208,-1-1 0,1 1 0,0 0 0,0-1 0,0 1 0,1 0 0,0 0 0,-1-1 0,1 1 0,0 0 0,1 0 0,-1 0 0,1-1 0,-1 1 0,2 3-431,3 5 407,0 0 1,0-1-1,1 1 1,0-1-1,1-1 1,0 1 0,1-1-1,2 2-407,-8-10 70,0 1 1,0-1-1,1 0 0,-1 0 1,0 0-1,1 0 0,0 0 1,-1-1-1,1 1 1,0-1-1,0 0 0,-1 1 1,1-1-1,0-1 0,0 1 1,0 0-1,0-1 0,1 1 1,-1-1-1,0 0 0,0 0 1,0 0-1,0-1 0,0 1 1,0-1-1,0 0 0,0 1 1,0-1-1,0-1 0,0 1 1,0 0-1,-1-1 0,1 1 1,0-1-1,1-2-70,1 0 11,0-1-1,0 0 1,-1 0 0,0 0-1,0 0 1,0-1-1,0 0 1,-1 1 0,0-1-1,-1-1 1,1 1-1,-1 0 1,0-1-1,-1 1 1,1-1 0,-1 1-1,-1-1 1,1 1-1,-1-5-10,0 2 35,0-1-1,-1 1 0,0-1 0,-1 1 0,1-1 0,-2 1 1,1 0-1,-2 0 0,1 0 0,-1 0 0,0 0 0,-1 1 0,-1-3-34,-1 3-10,1 0 0,-1 0 0,0 0 0,-1 1 0,-8-6 10,14 11-209,0 0-1,0 1 1,0-1 0,-1 1 0,1 0 0,0-1 0,-1 1-1,1 0 1,-1 0 0,1 1 0,-1-1 0,1 0 0,-1 1-1,0 0 1,1 0 0,-1-1 0,0 1 0,1 1 0,-1-1-1,1 0 1,-1 1 0,0-1 0,1 1 0,-1 0 0,0 0 209,-12 8-2763,2 0-3882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1.296"/>
    </inkml:context>
    <inkml:brush xml:id="br0">
      <inkml:brushProperty name="width" value="0.05" units="cm"/>
      <inkml:brushProperty name="height" value="0.05" units="cm"/>
      <inkml:brushProperty name="color" value="#FE3F3F"/>
    </inkml:brush>
  </inkml:definitions>
  <inkml:trace contextRef="#ctx0" brushRef="#br0">46 1 6400,'-39'75'6976,"38"-73"-6848,0 1 1,0-1 0,0 1 0,1-1 0,-1 1 0,0 0 0,1-1-1,0 1 1,0 0 0,0 0 0,0-1 0,0 1 0,0 0 0,1-1-1,-1 1 1,1 0 0,0-1 0,0 1 0,0-1 0,0 1 0,0-1-1,1 1 1,-1-1 0,1 0 0,-1 0 0,1 0 0,0 0-1,0 0 1,1 2-129,3 1 139,1 0-1,-1 0 0,1 0 0,0-1 1,0 0-1,0-1 0,0 1 0,1-1 1,3 1-139,43 8 100,-36-9-231,0 1 0,0 0 0,-1 2-1,2 1 132,-15-6 42,0 1-1,0 0 0,0 0 1,0 1-1,-1-1 1,1 1-1,-1 0 0,1 0 1,-1 0-1,0 0 0,0 0 1,0 1-1,-1 0 0,1-1 1,-1 1-1,0 0 0,0 0 1,1 2-42,-3-2-43,1 0 0,-1 0 0,1-1 0,-1 1 1,0 0-1,-1 0 0,1 0 0,-1-1 0,1 1 0,-1 0 0,0-1 1,-1 1-1,1 0 0,-1-1 0,1 0 0,-1 1 0,0-1 0,0 0 1,0 0-1,-1 0 0,1 0 0,-1 0 0,0-1 0,0 1 1,-1 0 42,2-1-229,-1 0 0,1-1 1,0 1-1,-1-1 1,1 1-1,-1-1 1,0 0-1,1 0 0,-1-1 1,0 1-1,0 0 1,0-1-1,-1 0 229,-1 1-940,0-2 0,0 1 0,-1-1 0,1 0-1,0 0 1,0 0 0,-2-1 940,-13-5-4661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1.627"/>
    </inkml:context>
    <inkml:brush xml:id="br0">
      <inkml:brushProperty name="width" value="0.05" units="cm"/>
      <inkml:brushProperty name="height" value="0.05" units="cm"/>
      <inkml:brushProperty name="color" value="#FE3F3F"/>
    </inkml:brush>
  </inkml:definitions>
  <inkml:trace contextRef="#ctx0" brushRef="#br0">1 281 6400,'0'0'0,"3"4"2176,-1-21 0,0-9-192,1 2 0,1-1-1984,3-4 0,0-3 0,0 6 0,-1 1 0,1 1 0,2 3-2176,0 3 0,1 0-4576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1.959"/>
    </inkml:context>
    <inkml:brush xml:id="br0">
      <inkml:brushProperty name="width" value="0.05" units="cm"/>
      <inkml:brushProperty name="height" value="0.05" units="cm"/>
      <inkml:brushProperty name="color" value="#FE3F3F"/>
    </inkml:brush>
  </inkml:definitions>
  <inkml:trace contextRef="#ctx0" brushRef="#br0">1 19 3968,'2'-7'0,"2"-4"2176,-4 11 0,3 4-448,4 10 0,2 7-256,3-2 0,1 6-1472,6 6 0,3 5 256,-4-7 0,-1-4-256,-5 3 0,2-3-160,0-10 32,-3-4-3328,3-11 32,0 0-1312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42.114"/>
    </inkml:context>
    <inkml:brush xml:id="br0">
      <inkml:brushProperty name="width" value="0.05" units="cm"/>
      <inkml:brushProperty name="height" value="0.05" units="cm"/>
      <inkml:brushProperty name="color" value="#FE3F3F"/>
    </inkml:brush>
  </inkml:definitions>
  <inkml:trace contextRef="#ctx0" brushRef="#br0">133 295 1024,'3'-1'868,"1"-1"1,-1 1-1,1-1 0,0 1 1,-1 0-1,1 1 0,0-1 1,1 0-869,15-3 1751,189-70 64,-104 35-1891,5 2 76,-2 5 2278,21-6-1163,17 2-1115,-101 27-24,0 2 1,1 2-1,0 3 0,-1 1 1,14 3 23,100 13 114,-36-3 1036,4-5-1150,-114-7 30,-1 0 0,0 1 0,0 0 0,1 1 1,-1 1-1,0-1 0,0 2 0,-1 0 1,1 0-1,-1 1 0,0 1 0,0 0 0,0 0 1,-1 1-1,0 0 0,0 1 0,-1 0 1,1 1-32,3 4-188,-1 0 0,-1 0 0,0 1 0,0 1-1,7 14 190,-14-21 90,0 0 0,-1 1 0,0-1 0,-1 0 0,1 1 0,-1 0 0,-1-1 0,0 1 0,0 0 0,-1 0 0,0 0 0,-1 8-90,-3 4-28,0 0 0,-1 0 0,-1-1 0,-1 0 0,0-1 0,-2 1 0,-6 10 28,-4 3-159,-1-2 0,-1 0 1,-23 24 158,26-35 87,0-1 0,-1-1 0,-2-1 0,1 0 0,-2-2 0,0 0 1,-10 3-88,-6 1-9,-1-1 1,0-2-1,-2-2 1,-9 1 8,-292 90-448,180-50 776,83-27-118,-12 1-210,64-23-184,-1-1-1,-1-1 1,1-1-1,-29-2 185,-6-3 584,-45-8-584,72 5 275,-1-2 0,1-1 0,0-2 0,-34-14-275,50 16-52,1 0 0,1-2 1,-1 0-1,2-1 0,-1-1 1,2-1-1,-1 0 0,2-1 0,-9-11 52,18 19-333,1-2 0,0 1-1,0-1 1,1 1 0,0-1 0,0-1-1,1 1 1,0 0 0,0-1-1,1 0 1,0 1 0,1-1-1,-1 0 1,2-7 333,0-6-1470,1-1 0,1 1 0,1 0 1,1-1-1,2-3 1470,10-45-2480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2.560"/>
    </inkml:context>
    <inkml:brush xml:id="br0">
      <inkml:brushProperty name="width" value="0.05" units="cm"/>
      <inkml:brushProperty name="height" value="0.05" units="cm"/>
      <inkml:brushProperty name="color" value="#FE3F3F"/>
    </inkml:brush>
  </inkml:definitions>
  <inkml:trace contextRef="#ctx0" brushRef="#br0">0 205 6144,'68'124'9792,"-20"-58"-7687,-21-30-1837,10 18-268,-36-53-294,-2-2 652,-41-62-512,-2-12 154,-10-15 276,17 29-36,37 61-240,0 0 0,0-1-1,0 1 1,-1 0 0,1 0-1,0 0 1,0 0 0,0-1-1,-1 1 1,1 0 0,0 0 0,0 0-1,0-1 1,0 1 0,0 0-1,0 0 1,0-1 0,0 1-1,-1 0 1,1 0 0,0-1-1,0 1 1,0 0 0,0 0-1,0-1 1,0 1 0,0 0-1,0 0 1,0-1 0,1 1-1,-1 0 1,0 0 0,0 0-1,0-1 1,0 1 0,0 0-1,0 0 1,0-1 0,1 1-1,-1 0 1,0 0 0,11 5-465,16 15-374,15 18 997,-18-16 86,1 0-1,7 3-243,-24-19-177,0-1-1,-1 0 0,2-1 1,-1 0-1,1 0 1,-1-1-1,1 0 1,0-1-1,0 0 0,2 0 178,-9-1-277,0-1 0,0 1 0,0-1-1,0 0 1,1 0 0,-1 0-1,0 0 1,0-1 0,0 1 0,0 0-1,0-1 1,0 0 0,0 1-1,0-1 1,0 0 0,0 0-1,0 0 1,-1 0 0,1 0 0,0-1-1,-1 1 1,1 0 0,0-1 277,0-1-150,-1 1 0,0-1 0,1 0 0,-1 1 0,0-1 0,0 0 0,-1 0 0,1 0 1,0 1-1,-1-1 0,0 0 0,0 0 0,0 0 0,0-3 150,-2-10-12,0 0-1,-2-1 1,0 2 0,0-1-1,-3-5 13,7 21-5,-8-21 577,-1 0 0,-1 1 0,-1 0 0,0 1 0,-2 0 0,0 1 0,-1 0 0,-2-1-572,16 19 27,0-1 0,-1 1 0,1-1 0,0 1 0,-1-1 0,1 1 0,-1-1 0,1 1 0,-1-1 0,1 1 0,-1-1 0,1 1 0,-1 0 0,1-1 0,-1 1 0,0 0 0,1 0 0,-1-1 0,1 1 0,-1 0 0,0 0 0,1 0 0,-1 0 0,0 0 0,1 0 0,-1 0 0,0 0-27,0 1 27,1-1-1,0 1 1,-1 0 0,1 0 0,0-1 0,0 1-1,-1 0 1,1 0 0,0 0 0,0 0 0,0 0 0,0-1-1,0 1 1,0 0 0,0 0 0,0 0 0,0 0-1,1 0-26,10 50 851,-9-46-668,5 21-79,2-1 1,1-1-1,1 1 0,1-2 1,1 1-1,1-2 1,16 21-105,-53-129-102,-4 14 49,12 34 77,2 0 0,-1-12-24,13 49 10,1 0 0,0 1 0,0-1 0,-1 0 0,1 0 0,0 1 0,0-1 0,0 0 0,0 1 0,0-1 0,0 0 0,0 0 1,0 1-1,0-1 0,0 0 0,0 0 0,1 1 0,-1-1 0,0 0 0,1 1 0,-1-1 0,0 0-10,1 1 22,-1 0 0,1 0 0,-1 0 0,1 0 0,-1 0 0,1 0 0,-1 0 0,1 0 0,-1 0 0,1 0 0,-1 1 0,1-1-1,-1 0 1,0 0 0,1 0 0,-1 1 0,1-1 0,-1 0 0,1 0 0,-1 1 0,0-1 0,1 0 0,-1 1-22,28 26 911,-25-24-874,39 44-1204,-22-23-1398,1-1 0,10 7 2565,-23-23-564,0-1 0,1 1 0,0-1 0,1-1 0,-1 0-1,1 0 1,0 0 0,9 1 564,-4 0-3333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3.001"/>
    </inkml:context>
    <inkml:brush xml:id="br0">
      <inkml:brushProperty name="width" value="0.05" units="cm"/>
      <inkml:brushProperty name="height" value="0.05" units="cm"/>
      <inkml:brushProperty name="color" value="#FE3F3F"/>
    </inkml:brush>
  </inkml:definitions>
  <inkml:trace contextRef="#ctx0" brushRef="#br0">8 0 1408,'6'20'226,"14"40"6290,2-1 0,24 44-6516,-19-48 560,-8-17 39,0-2 0,3 0 0,5 5-599,-70-103 0,-14-33 0,-6-10 0,50 86-89,5 8-62,1 0 1,1 0-1,-1-1 0,2 0 1,-1-1 150,6 13 5,0 0 1,0-1 0,0 1-1,0 0 1,0-1 0,0 1-1,0 0 1,0-1-1,0 1 1,0 0 0,0-1-1,0 1 1,0 0 0,0-1-1,0 1 1,0 0-1,0-1 1,0 1 0,1 0-1,-1-1 1,0 1 0,0 0-1,0 0 1,1-1-1,-1 1 1,0 0 0,0 0-1,0-1 1,1 1 0,-1 0-1,0 0 1,1 0-1,-1-1 1,0 1 0,0 0-1,1 0 1,-1 0 0,0 0-1,1 0 1,-1 0 0,0 0-1,1 0 1,-1 0-1,0 0 1,1 0 0,-1 0-1,0 0 1,1 0 0,-1 0-1,0 0 1,1 0-1,-1 0 1,0 0 0,1 0-1,-1 1-5,21 4 117,13 8-21,-1 2 0,26 15-96,37 18-176,-59-34-1250,10 5-6438,-31-12 3763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3:23.814"/>
    </inkml:context>
    <inkml:brush xml:id="br0">
      <inkml:brushProperty name="width" value="0.05" units="cm"/>
      <inkml:brushProperty name="height" value="0.05" units="cm"/>
      <inkml:brushProperty name="color" value="#FE3F3F"/>
    </inkml:brush>
  </inkml:definitions>
  <inkml:trace contextRef="#ctx0" brushRef="#br0">0 783 5632,'5'-8'254,"-1"0"0,0 0 0,0 0 0,-1-1-1,0 1 1,0-1 0,-1 0 0,0 1 0,-1-1 0,0-4-254,10-38 757,1 15-885,16-29 128,-12 27-69,8-26 69,-20 52 390,-1 0-1,-1-1 0,0 1 0,0 0 0,-1-1 0,0 0 1,-2-5-390,1 15 224,-1 0 0,1-1 0,-1 1 1,0 0-1,0 0 0,0 1 1,0-1-1,0 0 0,-1 0 0,0 0 1,1 1-1,-1-1 0,0 1 0,0 0 1,0-1-1,-1 1 0,1 0 1,0 0-1,-2 0-224,3 8 1306,23 31-1339,-6-13 237,35 59 1705,30 32-1909,-100-131-80,-20-33-760,-2 2 0,-14-10 840,-10-12-933,65 69 936,0 0-1,0 0 1,0 0-1,-1 0 1,1 0-1,0 0 1,0-1 0,0 1-1,0 0 1,0 0-1,-1 0 1,1 0-1,0 0 1,0-1-1,0 1 1,0 0-1,0 0 1,0 0 0,0 0-1,0-1 1,0 1-1,0 0 1,-1 0-1,1 0 1,0-1-1,0 1 1,0 0-1,0 0 1,0 0 0,0 0-1,1-1 1,-1 1-1,0 0 1,0 0-1,0 0 1,0-1-1,0 1 1,0 0-1,0 0 1,0 0 0,0 0-1,0-1 1,1 1-1,-1 0 1,0 0-1,0 0-2,12-1 157,25 7 435,-28-4-205,21 3-335,1-1-1,0-2 0,0 0 0,0-2 0,0-2 0,-1-1 0,3-1-51,-32 4-97,1 0 0,0-1 0,0 1 0,-1-1 1,1 1-1,0-1 0,-1 0 0,1 1 0,0-1 1,-1 0-1,1 0 0,-1 0 0,0 0 0,1-1 0,-1 1 1,0 0-1,0 0 0,1-1 0,-1 1 0,0-1 0,0 1 1,-1-1-1,1 1 0,0-1 0,0 0 0,0-1 97,-1 0-265,0 0-1,0 0 1,0 0-1,0 0 0,-1 0 1,1 0-1,-1 0 1,1 0-1,-1 0 1,0 1-1,0-1 0,-1 0 1,1 0-1,0 1 1,-2-2 265,-8-14-198,-2 0 1,0 1 0,-1 0 0,-15-13 197,-68-57 1326,59 55 510,38 31-1736,-1 1-1,1-1 1,-1 0 0,1 1-1,-1-1 1,1 1 0,-1-1-1,1 1 1,-1-1 0,1 1-1,-1 0 1,0-1 0,1 1-1,-1 0 1,0-1 0,1 1 0,-1 0-1,0 0 1,1 0 0,-1 0-1,0 0 1,0-1-100,7 15 594,19 24-608,7 4 804,2-1 1,2-1-1,27 22-790,20 6-5736,-54-44-2893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42.999"/>
    </inkml:context>
    <inkml:brush xml:id="br0">
      <inkml:brushProperty name="width" value="0.05" units="cm"/>
      <inkml:brushProperty name="height" value="0.05" units="cm"/>
      <inkml:brushProperty name="color" value="#FE3F3F"/>
    </inkml:brush>
  </inkml:definitions>
  <inkml:trace contextRef="#ctx0" brushRef="#br0">38 1455 1920,'-2'-2'151,"0"1"0,0-1 0,0 0 0,0 0 0,1-1 0,-1 1 0,1 0 0,-1 0 0,1-1 0,0 1 0,0-1 0,0 1 0,0-1 0,1 0 0,-1 1 0,1-1-151,-6-50 3705,4 33-3037,-2-28-188,1-1-1,2 0 1,3 0-1,1 0 1,3 0-1,2 1 1,2 0-1,2 1 1,2 0-1,3 1 1,1 0 0,11-16-480,76-124 736,8 5 0,17-7-736,-120 173-443,4-5 478,0 0 0,1 1 0,1 1 1,1 0-1,7-4-35,-21 19-48,1 1-1,0 0 1,0 0 0,0 0 0,0 1-1,0-1 1,0 1 0,0 0 0,0 0 0,1 1-1,2-1 49,15 0-7901,-22 1 3576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43.585"/>
    </inkml:context>
    <inkml:brush xml:id="br0">
      <inkml:brushProperty name="width" value="0.05" units="cm"/>
      <inkml:brushProperty name="height" value="0.05" units="cm"/>
      <inkml:brushProperty name="color" value="#FE3F3F"/>
    </inkml:brush>
  </inkml:definitions>
  <inkml:trace contextRef="#ctx0" brushRef="#br0">1 122 2048,'1'-7'536,"-1"6"-250,0-1 0,0 1 0,0 0 1,0-1-1,1 1 0,-1 0 1,1-1-1,-1 1 0,1 0 1,-1 0-1,1 0 0,0-1 0,0 1 1,0 0-287,23 9 2880,-12-9-2728,0 0 1,0-1 0,0 0-1,-1-1 1,1 0 0,-1 0 0,0-2-1,4-1-152,21-11-321,27-19 321,-47 27-31,-12 7 181,0 0 0,0 0-1,0 0 1,0 0 0,1 1 0,-1 0-1,1 0 1,-1 0 0,1 0 0,0 1 0,-1-1-1,3 1-149,-7 1 87,0-1-1,1 0 1,-1 1-1,0-1 1,0 0-1,1 1 1,-1-1-1,0 0 1,0 1-1,0-1 0,0 0 1,1 1-1,-1-1 1,0 1-1,0-1 1,0 0-1,0 1 1,0-1-1,0 1 1,0-1-1,0 0 1,0 1-1,0-1 1,0 1-1,-1-1 0,1 0 1,0 1-1,0-1 1,0 1-1,0-1-86,-6 15-279,5-12 471,-6 22-375,1 0-1,2 0 1,0 0 0,1 0-1,2 1 1,1-1 0,0 1-1,3 6 184,1 25-8954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47.151"/>
    </inkml:context>
    <inkml:brush xml:id="br0">
      <inkml:brushProperty name="width" value="0.05" units="cm"/>
      <inkml:brushProperty name="height" value="0.05" units="cm"/>
      <inkml:brushProperty name="color" value="#FE3F3F"/>
    </inkml:brush>
  </inkml:definitions>
  <inkml:trace contextRef="#ctx0" brushRef="#br0">0 1239 3456,'3'0'44,"-2"0"68,0 0 1,-1 0-1,1 0 1,0 0-1,0 0 1,-1 0-1,1 1 1,0-1-1,0 0 1,-1 0-1,1 0 1,0 1-1,-1-1 0,1 0 1,0 1-1,-1-1 1,1 1-1,0-1 1,-1 1-1,1-1 1,-1 1-1,1-1 1,-1 1-1,1-1 1,-1 1-1,1 0 1,-1-1-1,0 1 1,1 0-1,-1-1 1,0 1-1,0 0 0,1 0 1,-1-1-1,0 1 1,0 0-1,0 0 1,0-1-1,0 1 1,0 0-1,0 0 1,0-1-113,1 6 108,1-1 0,-1 0 0,1 0 1,0 0-1,1 0 0,-1 0 0,1 0 0,0-1 1,0 1-1,3 2-108,41 43 347,-26-30-486,193 224 1112,-64-71-255,-107-127-514,3-3-1,2-1 1,1-3 0,5 0-204,217 133 1169,-132-96-673,85 30-496,-224-105 0,67 26 17,0-2 1,2-3-1,1-3 1,62 8-18,286 21 127,-260-33-89,67 6-454,211-8 416,-11-18 8,154-7 522,-386 0-1511,188-38 981,169-48 1755,-342 65-1727,-50 9 824,0-7 1,20-13-853,42-25 224,89-45-224,-199 62-226,-2-4-1,-3-6 1,6-9 226,110-66 583,148-84 94,-329 196-519,-2-2-1,-1-2 1,9-10-158,101-102 209,-19 17-166,-93 90-65,-1-1-1,-2-1 0,-2-2 1,18-30 22,-26 38 490,16-17-490,13-18 358,7-23-1099,6-23 741,38-59 559,-53 104-1110,-26 36 918,-2-1-1,5-10-366,-22 34-10,0-1 1,0 0-1,-1 0 1,0 0-1,0 0 1,-1 0-1,0-1 1,-1 1-1,0-1 10,0 8 54,1-3-143,-1 1 1,1-1-1,0 0 1,-1 1 0,1-1-1,-1 0 1,0 0-1,-1 0 1,1 0 88,1-35-4280,-1 16-873,1 5 1772,0 0 810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48.594"/>
    </inkml:context>
    <inkml:brush xml:id="br0">
      <inkml:brushProperty name="width" value="0.05" units="cm"/>
      <inkml:brushProperty name="height" value="0.05" units="cm"/>
      <inkml:brushProperty name="color" value="#FE3F3F"/>
    </inkml:brush>
  </inkml:definitions>
  <inkml:trace contextRef="#ctx0" brushRef="#br0">394 18 2176,'0'-1'126,"0"0"-1,0 0 1,0 1-1,0-1 1,0 0 0,0 0-1,0 0 1,0 1-1,0-1 1,0 0 0,0 0-1,0 1 1,-1-1-1,1 0 1,0 1 0,0-1-1,-1 0 1,1 0-1,-1 1 1,1-1 0,0 1-1,-1-1-125,-10 7 4582,3 1-3319,1 0 145,-5 1-160,-3-2-631,11-4-510,-1-1 0,1 1 0,0-1 0,-1 0-1,1 0 1,-1 0 0,0 0 0,-3-1-107,4 0-6,3 0 1,1 0 80,0 0-1,0 0-84,0 0 148,0 0 684,0 0-12,0 0-725,-1-8-74,-4 12 73,-3 2-51,-19 17-33,0 0 0,2 2 0,-17 21 0,-27 27 0,-14 5 1003,95-91-1095,-1-1-1,9-14 93,1-2-134,1 1 0,10-7 134,37-24 245,-44 39 368,-24 21-603,0-1 0,-1 1-1,1-1 1,0 1-1,0-1 1,0 1-1,0-1 1,0 1-1,0 0 1,-1-1 0,1 1-1,0 0 1,0 0-1,0 0 1,0 0-1,0 0 1,0 0-1,0 0 1,0 0 0,0 0-1,0 0 1,0 0-1,0 1-9,2 0 6,-1 0 1,0 0-1,0 0 0,0 0 1,0 1-1,0-1 0,0 1 0,0-1 1,2 3-7,4 5-1,0 1 0,-1 0 0,6 11 1,-7-12 46,84 144-1396,-60-100 743,0-7-4651,-14-25-2086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9:44:52.063"/>
    </inkml:context>
    <inkml:brush xml:id="br0">
      <inkml:brushProperty name="width" value="0.05" units="cm"/>
      <inkml:brushProperty name="height" value="0.05" units="cm"/>
      <inkml:brushProperty name="color" value="#FE3F3F"/>
    </inkml:brush>
  </inkml:definitions>
  <inkml:trace contextRef="#ctx0" brushRef="#br0">18 2088 1024,'-18'6'198,"23"-8"176,29-10 467,63-27-187,-1-4-1,-2-5 0,16-14-653,0 1 216,136-61 138,-15 8-137,-63 36 998,-83 41 1431,8-10-2646,-50 22 2191,23-18-2191,87-75-1490,-66 50 2117,-53 41-540,57-42-46,53-29-41,26-17-421,-109 72 783,-1-3 1,-3-1 0,-2-4-1,38-44-362,-65 66 451,2 1-1,1 2 1,6-3-451,-26 21 131,36-32 1684,9-12-1815,-1 0 249,37-30-30,-80 70-29,0 0 0,-1 0 0,0-1 0,7-12-190,-5 7 393,0 0 0,11-9-393,51-49-69,-70 68 874,-6 3-4222,-12-3-6667,11 7 9362,-5-1-489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9960-CFBB-46AE-8A15-7C1D30B6B2B6}"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97817-5BD3-4565-9C0B-F916FDC7A809}" type="slidenum">
              <a:rPr lang="en-US" smtClean="0"/>
              <a:t>‹#›</a:t>
            </a:fld>
            <a:endParaRPr lang="en-US"/>
          </a:p>
        </p:txBody>
      </p:sp>
    </p:spTree>
    <p:extLst>
      <p:ext uri="{BB962C8B-B14F-4D97-AF65-F5344CB8AC3E}">
        <p14:creationId xmlns:p14="http://schemas.microsoft.com/office/powerpoint/2010/main" val="41783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10</a:t>
            </a:fld>
            <a:endParaRPr lang="en-US"/>
          </a:p>
        </p:txBody>
      </p:sp>
    </p:spTree>
    <p:extLst>
      <p:ext uri="{BB962C8B-B14F-4D97-AF65-F5344CB8AC3E}">
        <p14:creationId xmlns:p14="http://schemas.microsoft.com/office/powerpoint/2010/main" val="152772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11</a:t>
            </a:fld>
            <a:endParaRPr lang="en-US"/>
          </a:p>
        </p:txBody>
      </p:sp>
    </p:spTree>
    <p:extLst>
      <p:ext uri="{BB962C8B-B14F-4D97-AF65-F5344CB8AC3E}">
        <p14:creationId xmlns:p14="http://schemas.microsoft.com/office/powerpoint/2010/main" val="235493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20</a:t>
            </a:fld>
            <a:endParaRPr lang="en-US"/>
          </a:p>
        </p:txBody>
      </p:sp>
    </p:spTree>
    <p:extLst>
      <p:ext uri="{BB962C8B-B14F-4D97-AF65-F5344CB8AC3E}">
        <p14:creationId xmlns:p14="http://schemas.microsoft.com/office/powerpoint/2010/main" val="386102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23</a:t>
            </a:fld>
            <a:endParaRPr lang="en-US"/>
          </a:p>
        </p:txBody>
      </p:sp>
    </p:spTree>
    <p:extLst>
      <p:ext uri="{BB962C8B-B14F-4D97-AF65-F5344CB8AC3E}">
        <p14:creationId xmlns:p14="http://schemas.microsoft.com/office/powerpoint/2010/main" val="222915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28</a:t>
            </a:fld>
            <a:endParaRPr lang="en-US"/>
          </a:p>
        </p:txBody>
      </p:sp>
    </p:spTree>
    <p:extLst>
      <p:ext uri="{BB962C8B-B14F-4D97-AF65-F5344CB8AC3E}">
        <p14:creationId xmlns:p14="http://schemas.microsoft.com/office/powerpoint/2010/main" val="322258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30</a:t>
            </a:fld>
            <a:endParaRPr lang="en-US"/>
          </a:p>
        </p:txBody>
      </p:sp>
    </p:spTree>
    <p:extLst>
      <p:ext uri="{BB962C8B-B14F-4D97-AF65-F5344CB8AC3E}">
        <p14:creationId xmlns:p14="http://schemas.microsoft.com/office/powerpoint/2010/main" val="380977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31</a:t>
            </a:fld>
            <a:endParaRPr lang="en-US"/>
          </a:p>
        </p:txBody>
      </p:sp>
    </p:spTree>
    <p:extLst>
      <p:ext uri="{BB962C8B-B14F-4D97-AF65-F5344CB8AC3E}">
        <p14:creationId xmlns:p14="http://schemas.microsoft.com/office/powerpoint/2010/main" val="102651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97817-5BD3-4565-9C0B-F916FDC7A809}" type="slidenum">
              <a:rPr lang="en-US" smtClean="0"/>
              <a:t>38</a:t>
            </a:fld>
            <a:endParaRPr lang="en-US"/>
          </a:p>
        </p:txBody>
      </p:sp>
    </p:spTree>
    <p:extLst>
      <p:ext uri="{BB962C8B-B14F-4D97-AF65-F5344CB8AC3E}">
        <p14:creationId xmlns:p14="http://schemas.microsoft.com/office/powerpoint/2010/main" val="1772189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23878"/>
            <a:ext cx="9144000" cy="517545"/>
          </a:xfrm>
          <a:prstGeom prst="rect">
            <a:avLst/>
          </a:prstGeom>
        </p:spPr>
        <p:txBody>
          <a:bodyPr anchor="ctr"/>
          <a:lstStyle>
            <a:lvl1pPr marL="0" indent="0" algn="ctr">
              <a:lnSpc>
                <a:spcPct val="100000"/>
              </a:lnSpc>
              <a:buNone/>
              <a:defRPr sz="3600" b="1" baseline="0">
                <a:latin typeface="+mn-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41422"/>
            <a:ext cx="9144000" cy="432048"/>
          </a:xfrm>
          <a:prstGeom prst="rect">
            <a:avLst/>
          </a:prstGeom>
        </p:spPr>
        <p:txBody>
          <a:bodyPr anchor="ctr"/>
          <a:lstStyle>
            <a:lvl1pPr marL="0" indent="0" algn="ctr">
              <a:lnSpc>
                <a:spcPct val="100000"/>
              </a:lnSpc>
              <a:buNone/>
              <a:defRPr sz="1400" b="1" baseline="0">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pic>
        <p:nvPicPr>
          <p:cNvPr id="1027" name="Picture 3" descr="G:\002-KIMS BUSINESS\007-02-Googleslidesppt\02-GSppt-Contents-Kim\20170429\07-\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7442" y="310690"/>
            <a:ext cx="6414918" cy="325454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2366" y="5048249"/>
            <a:ext cx="9141634" cy="105933"/>
            <a:chOff x="2267744" y="4865360"/>
            <a:chExt cx="8064896" cy="154663"/>
          </a:xfrm>
        </p:grpSpPr>
        <p:sp>
          <p:nvSpPr>
            <p:cNvPr id="2"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9144000" cy="257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516216"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8B87355E-D241-4F84-8E34-F12EFC8C5311}"/>
              </a:ext>
            </a:extLst>
          </p:cNvPr>
          <p:cNvGrpSpPr/>
          <p:nvPr userDrawn="1"/>
        </p:nvGrpSpPr>
        <p:grpSpPr>
          <a:xfrm>
            <a:off x="2366" y="5048249"/>
            <a:ext cx="9141634" cy="105933"/>
            <a:chOff x="2267744" y="4865360"/>
            <a:chExt cx="8064896" cy="154663"/>
          </a:xfrm>
        </p:grpSpPr>
        <p:sp>
          <p:nvSpPr>
            <p:cNvPr id="31" name="Rectangle 1">
              <a:extLst>
                <a:ext uri="{FF2B5EF4-FFF2-40B4-BE49-F238E27FC236}">
                  <a16:creationId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a:extLst>
                <a:ext uri="{FF2B5EF4-FFF2-40B4-BE49-F238E27FC236}">
                  <a16:creationId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a:extLst>
                <a:ext uri="{FF2B5EF4-FFF2-40B4-BE49-F238E27FC236}">
                  <a16:creationId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a:extLst>
                <a:ext uri="{FF2B5EF4-FFF2-40B4-BE49-F238E27FC236}">
                  <a16:creationId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a:extLst>
                <a:ext uri="{FF2B5EF4-FFF2-40B4-BE49-F238E27FC236}">
                  <a16:creationId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a:extLst>
                <a:ext uri="{FF2B5EF4-FFF2-40B4-BE49-F238E27FC236}">
                  <a16:creationId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a:extLst>
                <a:ext uri="{FF2B5EF4-FFF2-40B4-BE49-F238E27FC236}">
                  <a16:creationId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a:extLst>
                <a:ext uri="{FF2B5EF4-FFF2-40B4-BE49-F238E27FC236}">
                  <a16:creationId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736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9755" y="1131590"/>
            <a:ext cx="3312368" cy="294369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154419" y="1237310"/>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4171" y="1117462"/>
            <a:ext cx="3312368" cy="294369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5" hasCustomPrompt="1"/>
          </p:nvPr>
        </p:nvSpPr>
        <p:spPr>
          <a:xfrm>
            <a:off x="4898835" y="1223182"/>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364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4572000" y="1715444"/>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0" y="343350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1326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3923928" y="0"/>
            <a:ext cx="522007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 hasCustomPrompt="1"/>
          </p:nvPr>
        </p:nvSpPr>
        <p:spPr>
          <a:xfrm>
            <a:off x="611560" y="2787774"/>
            <a:ext cx="28803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32264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3291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36079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8252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id="{9ECFE99B-B579-4A3C-A87A-75084AC09EE1}"/>
              </a:ext>
            </a:extLst>
          </p:cNvPr>
          <p:cNvSpPr>
            <a:spLocks noGrp="1"/>
          </p:cNvSpPr>
          <p:nvPr>
            <p:ph type="pic" idx="13" hasCustomPrompt="1"/>
          </p:nvPr>
        </p:nvSpPr>
        <p:spPr>
          <a:xfrm>
            <a:off x="0" y="0"/>
            <a:ext cx="4499992" cy="2499742"/>
          </a:xfrm>
          <a:custGeom>
            <a:avLst/>
            <a:gdLst>
              <a:gd name="connsiteX0" fmla="*/ 0 w 4499992"/>
              <a:gd name="connsiteY0" fmla="*/ 0 h 2499742"/>
              <a:gd name="connsiteX1" fmla="*/ 4499992 w 4499992"/>
              <a:gd name="connsiteY1" fmla="*/ 0 h 2499742"/>
              <a:gd name="connsiteX2" fmla="*/ 4499992 w 4499992"/>
              <a:gd name="connsiteY2" fmla="*/ 1368152 h 2499742"/>
              <a:gd name="connsiteX3" fmla="*/ 3372247 w 4499992"/>
              <a:gd name="connsiteY3" fmla="*/ 1368152 h 2499742"/>
              <a:gd name="connsiteX4" fmla="*/ 3372247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1368152"/>
                </a:lnTo>
                <a:lnTo>
                  <a:pt x="3372247" y="1368152"/>
                </a:lnTo>
                <a:lnTo>
                  <a:pt x="3372247"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F4858D0D-29DA-4F26-AF18-C0DEB17ABC84}"/>
              </a:ext>
            </a:extLst>
          </p:cNvPr>
          <p:cNvSpPr>
            <a:spLocks noGrp="1"/>
          </p:cNvSpPr>
          <p:nvPr>
            <p:ph type="pic" idx="15" hasCustomPrompt="1"/>
          </p:nvPr>
        </p:nvSpPr>
        <p:spPr>
          <a:xfrm>
            <a:off x="4644008" y="0"/>
            <a:ext cx="4499992" cy="2499742"/>
          </a:xfrm>
          <a:custGeom>
            <a:avLst/>
            <a:gdLst>
              <a:gd name="connsiteX0" fmla="*/ 0 w 4499992"/>
              <a:gd name="connsiteY0" fmla="*/ 0 h 2499742"/>
              <a:gd name="connsiteX1" fmla="*/ 4499992 w 4499992"/>
              <a:gd name="connsiteY1" fmla="*/ 0 h 2499742"/>
              <a:gd name="connsiteX2" fmla="*/ 4499992 w 4499992"/>
              <a:gd name="connsiteY2" fmla="*/ 2499742 h 2499742"/>
              <a:gd name="connsiteX3" fmla="*/ 1137667 w 4499992"/>
              <a:gd name="connsiteY3" fmla="*/ 2499742 h 2499742"/>
              <a:gd name="connsiteX4" fmla="*/ 1137667 w 4499992"/>
              <a:gd name="connsiteY4" fmla="*/ 1368152 h 2499742"/>
              <a:gd name="connsiteX5" fmla="*/ 0 w 4499992"/>
              <a:gd name="connsiteY5" fmla="*/ 136815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2499742"/>
                </a:lnTo>
                <a:lnTo>
                  <a:pt x="1137667" y="2499742"/>
                </a:lnTo>
                <a:lnTo>
                  <a:pt x="1137667" y="1368152"/>
                </a:lnTo>
                <a:lnTo>
                  <a:pt x="0" y="136815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400095AA-D917-4540-B014-EEDB5478D0D8}"/>
              </a:ext>
            </a:extLst>
          </p:cNvPr>
          <p:cNvSpPr>
            <a:spLocks noGrp="1"/>
          </p:cNvSpPr>
          <p:nvPr>
            <p:ph type="pic" idx="16" hasCustomPrompt="1"/>
          </p:nvPr>
        </p:nvSpPr>
        <p:spPr>
          <a:xfrm>
            <a:off x="4644008" y="2643759"/>
            <a:ext cx="4499992" cy="2499742"/>
          </a:xfrm>
          <a:custGeom>
            <a:avLst/>
            <a:gdLst>
              <a:gd name="connsiteX0" fmla="*/ 1137667 w 4499992"/>
              <a:gd name="connsiteY0" fmla="*/ 0 h 2499742"/>
              <a:gd name="connsiteX1" fmla="*/ 4499992 w 4499992"/>
              <a:gd name="connsiteY1" fmla="*/ 0 h 2499742"/>
              <a:gd name="connsiteX2" fmla="*/ 4499992 w 4499992"/>
              <a:gd name="connsiteY2" fmla="*/ 2499742 h 2499742"/>
              <a:gd name="connsiteX3" fmla="*/ 0 w 4499992"/>
              <a:gd name="connsiteY3" fmla="*/ 2499742 h 2499742"/>
              <a:gd name="connsiteX4" fmla="*/ 0 w 4499992"/>
              <a:gd name="connsiteY4" fmla="*/ 1118616 h 2499742"/>
              <a:gd name="connsiteX5" fmla="*/ 1137667 w 4499992"/>
              <a:gd name="connsiteY5" fmla="*/ 1118616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1137667" y="0"/>
                </a:moveTo>
                <a:lnTo>
                  <a:pt x="4499992" y="0"/>
                </a:lnTo>
                <a:lnTo>
                  <a:pt x="4499992" y="2499742"/>
                </a:lnTo>
                <a:lnTo>
                  <a:pt x="0" y="2499742"/>
                </a:lnTo>
                <a:lnTo>
                  <a:pt x="0" y="1118616"/>
                </a:lnTo>
                <a:lnTo>
                  <a:pt x="1137667" y="1118616"/>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그림 개체 틀 15">
            <a:extLst>
              <a:ext uri="{FF2B5EF4-FFF2-40B4-BE49-F238E27FC236}">
                <a16:creationId xmlns:a16="http://schemas.microsoft.com/office/drawing/2014/main" id="{E797F658-C176-47C2-AEB4-F20B23921179}"/>
              </a:ext>
            </a:extLst>
          </p:cNvPr>
          <p:cNvSpPr>
            <a:spLocks noGrp="1"/>
          </p:cNvSpPr>
          <p:nvPr>
            <p:ph type="pic" idx="17" hasCustomPrompt="1"/>
          </p:nvPr>
        </p:nvSpPr>
        <p:spPr>
          <a:xfrm>
            <a:off x="0" y="2643759"/>
            <a:ext cx="4499992" cy="2499742"/>
          </a:xfrm>
          <a:custGeom>
            <a:avLst/>
            <a:gdLst>
              <a:gd name="connsiteX0" fmla="*/ 0 w 4499992"/>
              <a:gd name="connsiteY0" fmla="*/ 0 h 2499742"/>
              <a:gd name="connsiteX1" fmla="*/ 3372247 w 4499992"/>
              <a:gd name="connsiteY1" fmla="*/ 0 h 2499742"/>
              <a:gd name="connsiteX2" fmla="*/ 3372247 w 4499992"/>
              <a:gd name="connsiteY2" fmla="*/ 1118616 h 2499742"/>
              <a:gd name="connsiteX3" fmla="*/ 4499992 w 4499992"/>
              <a:gd name="connsiteY3" fmla="*/ 1118616 h 2499742"/>
              <a:gd name="connsiteX4" fmla="*/ 4499992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3372247" y="0"/>
                </a:lnTo>
                <a:lnTo>
                  <a:pt x="3372247" y="1118616"/>
                </a:lnTo>
                <a:lnTo>
                  <a:pt x="4499992" y="1118616"/>
                </a:lnTo>
                <a:lnTo>
                  <a:pt x="4499992"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5455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3491880" y="2571750"/>
            <a:ext cx="216024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0">
              <a:solidFill>
                <a:schemeClr val="tx1">
                  <a:lumMod val="75000"/>
                  <a:lumOff val="25000"/>
                </a:schemeClr>
              </a:solidFill>
              <a:latin typeface="+mn-lt"/>
            </a:endParaRPr>
          </a:p>
        </p:txBody>
      </p:sp>
      <p:sp>
        <p:nvSpPr>
          <p:cNvPr id="6" name="Picture Placeholder 2"/>
          <p:cNvSpPr>
            <a:spLocks noGrp="1"/>
          </p:cNvSpPr>
          <p:nvPr>
            <p:ph type="pic" idx="14" hasCustomPrompt="1"/>
          </p:nvPr>
        </p:nvSpPr>
        <p:spPr>
          <a:xfrm>
            <a:off x="5652120" y="2571750"/>
            <a:ext cx="349188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0" y="2561481"/>
            <a:ext cx="1740797"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739834" y="2561481"/>
            <a:ext cx="1752046"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0" y="3857625"/>
            <a:ext cx="3491880"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8" hasCustomPrompt="1"/>
          </p:nvPr>
        </p:nvSpPr>
        <p:spPr>
          <a:xfrm>
            <a:off x="457200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34214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grpSp>
        <p:nvGrpSpPr>
          <p:cNvPr id="4" name="Group 3"/>
          <p:cNvGrpSpPr/>
          <p:nvPr userDrawn="1"/>
        </p:nvGrpSpPr>
        <p:grpSpPr>
          <a:xfrm>
            <a:off x="0" y="1347614"/>
            <a:ext cx="9144000" cy="2448272"/>
            <a:chOff x="0" y="1347614"/>
            <a:chExt cx="9144000" cy="2448272"/>
          </a:xfrm>
          <a:solidFill>
            <a:srgbClr val="649941">
              <a:alpha val="85000"/>
            </a:srgbClr>
          </a:solidFill>
        </p:grpSpPr>
        <p:sp>
          <p:nvSpPr>
            <p:cNvPr id="2" name="Rectangle 1"/>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1923678"/>
              <a:ext cx="9144000"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4263027" y="2155604"/>
            <a:ext cx="4880973"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63027" y="2629180"/>
            <a:ext cx="4880973"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5" name="Group 4"/>
          <p:cNvGrpSpPr/>
          <p:nvPr userDrawn="1"/>
        </p:nvGrpSpPr>
        <p:grpSpPr>
          <a:xfrm>
            <a:off x="2267744" y="0"/>
            <a:ext cx="4608512" cy="5143500"/>
            <a:chOff x="0" y="1347614"/>
            <a:chExt cx="9144000" cy="2448272"/>
          </a:xfrm>
          <a:solidFill>
            <a:srgbClr val="649941">
              <a:alpha val="85000"/>
            </a:srgbClr>
          </a:solidFill>
        </p:grpSpPr>
        <p:sp>
          <p:nvSpPr>
            <p:cNvPr id="6" name="Rectangle 5"/>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2286000" y="1347614"/>
              <a:ext cx="4572000" cy="2448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0" y="3363838"/>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93990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536" y="1628162"/>
            <a:ext cx="2527764" cy="252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3" name="Group 2">
            <a:extLst>
              <a:ext uri="{FF2B5EF4-FFF2-40B4-BE49-F238E27FC236}">
                <a16:creationId xmlns:a16="http://schemas.microsoft.com/office/drawing/2014/main" id="{75A1F0C8-ADE8-49C0-9621-BADA30C5AA62}"/>
              </a:ext>
            </a:extLst>
          </p:cNvPr>
          <p:cNvGrpSpPr/>
          <p:nvPr userDrawn="1"/>
        </p:nvGrpSpPr>
        <p:grpSpPr>
          <a:xfrm>
            <a:off x="2366" y="5048249"/>
            <a:ext cx="9141634" cy="105933"/>
            <a:chOff x="2267744" y="4865360"/>
            <a:chExt cx="8064896" cy="154663"/>
          </a:xfrm>
        </p:grpSpPr>
        <p:sp>
          <p:nvSpPr>
            <p:cNvPr id="24" name="Rectangle 1">
              <a:extLst>
                <a:ext uri="{FF2B5EF4-FFF2-40B4-BE49-F238E27FC236}">
                  <a16:creationId xmlns:a16="http://schemas.microsoft.com/office/drawing/2014/main" id="{F8E22D68-A56D-46FD-BC42-93B4EAE80021}"/>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
              <a:extLst>
                <a:ext uri="{FF2B5EF4-FFF2-40B4-BE49-F238E27FC236}">
                  <a16:creationId xmlns:a16="http://schemas.microsoft.com/office/drawing/2014/main" id="{8D24A598-D874-4C08-BEA7-301F153CADDB}"/>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7">
              <a:extLst>
                <a:ext uri="{FF2B5EF4-FFF2-40B4-BE49-F238E27FC236}">
                  <a16:creationId xmlns:a16="http://schemas.microsoft.com/office/drawing/2014/main" id="{53A13DC6-0EDF-4A8E-8E4D-81768F1DF80B}"/>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a:extLst>
                <a:ext uri="{FF2B5EF4-FFF2-40B4-BE49-F238E27FC236}">
                  <a16:creationId xmlns:a16="http://schemas.microsoft.com/office/drawing/2014/main" id="{F2E441BD-7BE9-4A75-9DB5-735EC46026C2}"/>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1">
              <a:extLst>
                <a:ext uri="{FF2B5EF4-FFF2-40B4-BE49-F238E27FC236}">
                  <a16:creationId xmlns:a16="http://schemas.microsoft.com/office/drawing/2014/main" id="{C0BF37B3-A371-4645-A8AB-6294FA0012B1}"/>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
              <a:extLst>
                <a:ext uri="{FF2B5EF4-FFF2-40B4-BE49-F238E27FC236}">
                  <a16:creationId xmlns:a16="http://schemas.microsoft.com/office/drawing/2014/main" id="{D1F581C4-49C2-4733-8878-B70E3BB3F71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a:extLst>
                <a:ext uri="{FF2B5EF4-FFF2-40B4-BE49-F238E27FC236}">
                  <a16:creationId xmlns:a16="http://schemas.microsoft.com/office/drawing/2014/main" id="{0562264D-B2F2-4788-B47F-5919F0A03323}"/>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1D2413AA-E9C9-4063-A40F-31C3653DDF8F}"/>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a:extLst>
                <a:ext uri="{FF2B5EF4-FFF2-40B4-BE49-F238E27FC236}">
                  <a16:creationId xmlns:a16="http://schemas.microsoft.com/office/drawing/2014/main" id="{98EE8A88-944E-4EAF-802A-76F8CA0050A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0A2BE1D3-6B9D-4BA7-AAC7-928A6AA44D8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576E8FCF-68A2-4B49-93A1-8F3AE723DA83}"/>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8">
              <a:extLst>
                <a:ext uri="{FF2B5EF4-FFF2-40B4-BE49-F238E27FC236}">
                  <a16:creationId xmlns:a16="http://schemas.microsoft.com/office/drawing/2014/main" id="{E38FF078-492E-46D5-B6EE-4FF39A801B41}"/>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9">
              <a:extLst>
                <a:ext uri="{FF2B5EF4-FFF2-40B4-BE49-F238E27FC236}">
                  <a16:creationId xmlns:a16="http://schemas.microsoft.com/office/drawing/2014/main" id="{CE554615-93B8-4E75-BBD0-67603689B6A1}"/>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0">
              <a:extLst>
                <a:ext uri="{FF2B5EF4-FFF2-40B4-BE49-F238E27FC236}">
                  <a16:creationId xmlns:a16="http://schemas.microsoft.com/office/drawing/2014/main" id="{AC36994E-976C-4B08-8784-AAC20FDF60E3}"/>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1">
              <a:extLst>
                <a:ext uri="{FF2B5EF4-FFF2-40B4-BE49-F238E27FC236}">
                  <a16:creationId xmlns:a16="http://schemas.microsoft.com/office/drawing/2014/main" id="{7EEBE4CE-D8B6-495B-ACCE-C188E8DF4878}"/>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FD50BD70-C637-458B-8952-261DED7CC717}"/>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132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gradFill>
          <a:gsLst>
            <a:gs pos="0">
              <a:schemeClr val="bg1"/>
            </a:gs>
            <a:gs pos="100000">
              <a:schemeClr val="accent1">
                <a:tint val="23500"/>
                <a:satMod val="160000"/>
                <a:alpha val="0"/>
              </a:schemeClr>
            </a:gs>
          </a:gsLst>
          <a:lin ang="5400000" scaled="0"/>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2498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11706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107504" y="1131590"/>
            <a:ext cx="8928992" cy="388843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04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4" name="Picture Placeholder 2"/>
          <p:cNvSpPr>
            <a:spLocks noGrp="1"/>
          </p:cNvSpPr>
          <p:nvPr>
            <p:ph type="pic" idx="1" hasCustomPrompt="1"/>
          </p:nvPr>
        </p:nvSpPr>
        <p:spPr>
          <a:xfrm>
            <a:off x="683568" y="1335357"/>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p:cNvSpPr>
            <a:spLocks noGrp="1"/>
          </p:cNvSpPr>
          <p:nvPr>
            <p:ph type="pic" idx="12" hasCustomPrompt="1"/>
          </p:nvPr>
        </p:nvSpPr>
        <p:spPr>
          <a:xfrm>
            <a:off x="683568" y="2527876"/>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6" name="Picture Placeholder 2"/>
          <p:cNvSpPr>
            <a:spLocks noGrp="1"/>
          </p:cNvSpPr>
          <p:nvPr>
            <p:ph type="pic" idx="13" hasCustomPrompt="1"/>
          </p:nvPr>
        </p:nvSpPr>
        <p:spPr>
          <a:xfrm>
            <a:off x="683568" y="3720395"/>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7" name="Rectangle 26"/>
          <p:cNvSpPr/>
          <p:nvPr userDrawn="1"/>
        </p:nvSpPr>
        <p:spPr>
          <a:xfrm>
            <a:off x="2166260" y="1335357"/>
            <a:ext cx="6977740" cy="1011600"/>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userDrawn="1"/>
        </p:nvSpPr>
        <p:spPr>
          <a:xfrm>
            <a:off x="2166260" y="2527876"/>
            <a:ext cx="6977740" cy="1011600"/>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userDrawn="1"/>
        </p:nvSpPr>
        <p:spPr>
          <a:xfrm>
            <a:off x="2166260" y="3720395"/>
            <a:ext cx="6977740" cy="1011600"/>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userDrawn="1"/>
        </p:nvSpPr>
        <p:spPr>
          <a:xfrm>
            <a:off x="0" y="1335357"/>
            <a:ext cx="511906" cy="101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userDrawn="1"/>
        </p:nvSpPr>
        <p:spPr>
          <a:xfrm>
            <a:off x="0" y="2527876"/>
            <a:ext cx="511906" cy="101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userDrawn="1"/>
        </p:nvSpPr>
        <p:spPr>
          <a:xfrm>
            <a:off x="0" y="3720395"/>
            <a:ext cx="511906" cy="1011600"/>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2">
            <a:extLst>
              <a:ext uri="{FF2B5EF4-FFF2-40B4-BE49-F238E27FC236}">
                <a16:creationId xmlns:a16="http://schemas.microsoft.com/office/drawing/2014/main" id="{6E3CB9E0-2383-4255-9EF1-8268A614EEEE}"/>
              </a:ext>
            </a:extLst>
          </p:cNvPr>
          <p:cNvGrpSpPr/>
          <p:nvPr userDrawn="1"/>
        </p:nvGrpSpPr>
        <p:grpSpPr>
          <a:xfrm>
            <a:off x="2366" y="5048249"/>
            <a:ext cx="9141634" cy="105933"/>
            <a:chOff x="2267744" y="4865360"/>
            <a:chExt cx="8064896" cy="154663"/>
          </a:xfrm>
        </p:grpSpPr>
        <p:sp>
          <p:nvSpPr>
            <p:cNvPr id="34" name="Rectangle 1">
              <a:extLst>
                <a:ext uri="{FF2B5EF4-FFF2-40B4-BE49-F238E27FC236}">
                  <a16:creationId xmlns:a16="http://schemas.microsoft.com/office/drawing/2014/main" id="{4B0CF6BD-3392-4544-A141-29F47B1CE57E}"/>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6">
              <a:extLst>
                <a:ext uri="{FF2B5EF4-FFF2-40B4-BE49-F238E27FC236}">
                  <a16:creationId xmlns:a16="http://schemas.microsoft.com/office/drawing/2014/main" id="{622324D8-4779-4A27-9B32-A15B60CA1E3F}"/>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7">
              <a:extLst>
                <a:ext uri="{FF2B5EF4-FFF2-40B4-BE49-F238E27FC236}">
                  <a16:creationId xmlns:a16="http://schemas.microsoft.com/office/drawing/2014/main" id="{70D2B963-189F-4326-8718-BF324BCA16CC}"/>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8">
              <a:extLst>
                <a:ext uri="{FF2B5EF4-FFF2-40B4-BE49-F238E27FC236}">
                  <a16:creationId xmlns:a16="http://schemas.microsoft.com/office/drawing/2014/main" id="{7759F427-4CFF-402D-BAC9-E6272942E259}"/>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1">
              <a:extLst>
                <a:ext uri="{FF2B5EF4-FFF2-40B4-BE49-F238E27FC236}">
                  <a16:creationId xmlns:a16="http://schemas.microsoft.com/office/drawing/2014/main" id="{21B2D139-E4A6-4AA1-9E91-EB0C320C9588}"/>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id="{E22D69FE-AEE2-458A-BB65-4421D40B3C1E}"/>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3E9B7D25-0B74-47AD-A341-CC17CE7D3CF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4">
              <a:extLst>
                <a:ext uri="{FF2B5EF4-FFF2-40B4-BE49-F238E27FC236}">
                  <a16:creationId xmlns:a16="http://schemas.microsoft.com/office/drawing/2014/main" id="{18243A91-A937-4727-AA0C-64F7155E171A}"/>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5">
              <a:extLst>
                <a:ext uri="{FF2B5EF4-FFF2-40B4-BE49-F238E27FC236}">
                  <a16:creationId xmlns:a16="http://schemas.microsoft.com/office/drawing/2014/main" id="{DB98DEF8-FADC-4903-9196-0628B7FF4D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476076CE-F29A-4765-BAB5-55EF8812AA28}"/>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7">
              <a:extLst>
                <a:ext uri="{FF2B5EF4-FFF2-40B4-BE49-F238E27FC236}">
                  <a16:creationId xmlns:a16="http://schemas.microsoft.com/office/drawing/2014/main" id="{7564AFBA-D0EF-48DA-A6B6-20BBAB6A51E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
              <a:extLst>
                <a:ext uri="{FF2B5EF4-FFF2-40B4-BE49-F238E27FC236}">
                  <a16:creationId xmlns:a16="http://schemas.microsoft.com/office/drawing/2014/main" id="{95C98BE3-6F7D-4D6D-A2E6-A7DCB674C51A}"/>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9">
              <a:extLst>
                <a:ext uri="{FF2B5EF4-FFF2-40B4-BE49-F238E27FC236}">
                  <a16:creationId xmlns:a16="http://schemas.microsoft.com/office/drawing/2014/main" id="{9654DC83-FBA6-4C1B-8A2E-CCDCC688FEE7}"/>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0">
              <a:extLst>
                <a:ext uri="{FF2B5EF4-FFF2-40B4-BE49-F238E27FC236}">
                  <a16:creationId xmlns:a16="http://schemas.microsoft.com/office/drawing/2014/main" id="{09B23FBB-894F-4244-A484-4FA3442C3C2D}"/>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04F25DA4-74DC-4F1B-9ACF-4FA301DEEDD5}"/>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2">
              <a:extLst>
                <a:ext uri="{FF2B5EF4-FFF2-40B4-BE49-F238E27FC236}">
                  <a16:creationId xmlns:a16="http://schemas.microsoft.com/office/drawing/2014/main" id="{47C35BF7-5E1C-4341-8835-40B8D75CE509}"/>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Pentagon 6"/>
          <p:cNvSpPr/>
          <p:nvPr userDrawn="1"/>
        </p:nvSpPr>
        <p:spPr>
          <a:xfrm>
            <a:off x="3563888" y="1459377"/>
            <a:ext cx="3312127" cy="360000"/>
          </a:xfrm>
          <a:prstGeom prst="homePlate">
            <a:avLst>
              <a:gd name="adj" fmla="val 58282"/>
            </a:avLst>
          </a:prstGeom>
          <a:solidFill>
            <a:schemeClr val="accent4">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entagon 7"/>
          <p:cNvSpPr/>
          <p:nvPr userDrawn="1"/>
        </p:nvSpPr>
        <p:spPr>
          <a:xfrm>
            <a:off x="3563888" y="1963541"/>
            <a:ext cx="3672128" cy="360000"/>
          </a:xfrm>
          <a:prstGeom prst="homePlate">
            <a:avLst>
              <a:gd name="adj" fmla="val 58282"/>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entagon 8"/>
          <p:cNvSpPr/>
          <p:nvPr userDrawn="1"/>
        </p:nvSpPr>
        <p:spPr>
          <a:xfrm>
            <a:off x="3563888" y="2467705"/>
            <a:ext cx="4032128" cy="360000"/>
          </a:xfrm>
          <a:prstGeom prst="homePlate">
            <a:avLst>
              <a:gd name="adj" fmla="val 58282"/>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Pentagon 11"/>
          <p:cNvSpPr/>
          <p:nvPr userDrawn="1"/>
        </p:nvSpPr>
        <p:spPr>
          <a:xfrm>
            <a:off x="3563888" y="2947558"/>
            <a:ext cx="4392128" cy="360000"/>
          </a:xfrm>
          <a:prstGeom prst="homePlate">
            <a:avLst>
              <a:gd name="adj" fmla="val 58282"/>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552" y="1140705"/>
            <a:ext cx="5218080" cy="265400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1021006" y="1483269"/>
            <a:ext cx="2501783" cy="18494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C13A72D2-F464-40AB-BCA5-8F0F28F9501E}"/>
              </a:ext>
            </a:extLst>
          </p:cNvPr>
          <p:cNvGrpSpPr/>
          <p:nvPr userDrawn="1"/>
        </p:nvGrpSpPr>
        <p:grpSpPr>
          <a:xfrm>
            <a:off x="2366" y="5048249"/>
            <a:ext cx="9141634" cy="105933"/>
            <a:chOff x="2267744" y="4865360"/>
            <a:chExt cx="8064896" cy="154663"/>
          </a:xfrm>
        </p:grpSpPr>
        <p:sp>
          <p:nvSpPr>
            <p:cNvPr id="31" name="Rectangle 1">
              <a:extLst>
                <a:ext uri="{FF2B5EF4-FFF2-40B4-BE49-F238E27FC236}">
                  <a16:creationId xmlns:a16="http://schemas.microsoft.com/office/drawing/2014/main" id="{438FFFA1-D809-4F75-91E8-41D5DE88B0CA}"/>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a:extLst>
                <a:ext uri="{FF2B5EF4-FFF2-40B4-BE49-F238E27FC236}">
                  <a16:creationId xmlns:a16="http://schemas.microsoft.com/office/drawing/2014/main" id="{6E9E44BF-838A-43E0-8C09-A63C02F7A596}"/>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a:extLst>
                <a:ext uri="{FF2B5EF4-FFF2-40B4-BE49-F238E27FC236}">
                  <a16:creationId xmlns:a16="http://schemas.microsoft.com/office/drawing/2014/main" id="{A0F4344E-487C-4B76-A89D-090E9073C6F4}"/>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id="{49C60A68-D099-48B9-9B3C-CA487F566FFB}"/>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1E673706-38E3-4D83-B2E4-D892E800DBB5}"/>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a:extLst>
                <a:ext uri="{FF2B5EF4-FFF2-40B4-BE49-F238E27FC236}">
                  <a16:creationId xmlns:a16="http://schemas.microsoft.com/office/drawing/2014/main" id="{B2B00D80-B95E-42E5-9669-A63EE75AB1E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3BF28E8B-36EF-45A4-B19C-E3FB3C30889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id="{06219DF2-62AF-47A5-A922-5121B833BBD8}"/>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2FE4491E-50BC-4C05-BE33-62624D5A1DB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a:extLst>
                <a:ext uri="{FF2B5EF4-FFF2-40B4-BE49-F238E27FC236}">
                  <a16:creationId xmlns:a16="http://schemas.microsoft.com/office/drawing/2014/main" id="{D644C7C2-1E32-4F96-8E37-5EF1C7B510B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id="{251340D8-5710-48BB-8D79-70178F6A3652}"/>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id="{852D8D65-05B6-45C6-B11C-EFB134B1BFD4}"/>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id="{676FE479-DB62-4E58-A30D-E949E480A1B8}"/>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a:extLst>
                <a:ext uri="{FF2B5EF4-FFF2-40B4-BE49-F238E27FC236}">
                  <a16:creationId xmlns:a16="http://schemas.microsoft.com/office/drawing/2014/main" id="{14E3D49C-E692-4267-9F43-814CD90ADF4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a:extLst>
                <a:ext uri="{FF2B5EF4-FFF2-40B4-BE49-F238E27FC236}">
                  <a16:creationId xmlns:a16="http://schemas.microsoft.com/office/drawing/2014/main" id="{B7A4AE3C-8634-40A6-8134-C80DE28633AC}"/>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a:extLst>
                <a:ext uri="{FF2B5EF4-FFF2-40B4-BE49-F238E27FC236}">
                  <a16:creationId xmlns:a16="http://schemas.microsoft.com/office/drawing/2014/main" id="{8D838F89-BC9F-49BF-A2E3-527CFE6E254B}"/>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4341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4" r:id="rId2"/>
    <p:sldLayoutId id="2147483671" r:id="rId3"/>
    <p:sldLayoutId id="2147483661" r:id="rId4"/>
    <p:sldLayoutId id="2147483660" r:id="rId5"/>
    <p:sldLayoutId id="2147483655" r:id="rId6"/>
    <p:sldLayoutId id="2147483662" r:id="rId7"/>
    <p:sldLayoutId id="2147483663" r:id="rId8"/>
    <p:sldLayoutId id="2147483673" r:id="rId9"/>
    <p:sldLayoutId id="2147483665" r:id="rId10"/>
    <p:sldLayoutId id="2147483666" r:id="rId11"/>
    <p:sldLayoutId id="2147483667" r:id="rId12"/>
    <p:sldLayoutId id="2147483672" r:id="rId13"/>
    <p:sldLayoutId id="2147483668" r:id="rId14"/>
    <p:sldLayoutId id="2147483669"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vectors/check-correct-green-mark-tick-157822/" TargetMode="Externa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0.PNG"/><Relationship Id="rId18" Type="http://schemas.openxmlformats.org/officeDocument/2006/relationships/customXml" Target="../ink/ink7.xml"/><Relationship Id="rId3" Type="http://schemas.openxmlformats.org/officeDocument/2006/relationships/image" Target="../media/image9.png"/><Relationship Id="rId21" Type="http://schemas.openxmlformats.org/officeDocument/2006/relationships/image" Target="../media/image260.PNG"/><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5" Type="http://schemas.openxmlformats.org/officeDocument/2006/relationships/image" Target="../media/image280.PNG"/><Relationship Id="rId2" Type="http://schemas.openxmlformats.org/officeDocument/2006/relationships/notesSlide" Target="../notesSlides/notesSlide4.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210.png"/><Relationship Id="rId24" Type="http://schemas.openxmlformats.org/officeDocument/2006/relationships/customXml" Target="../ink/ink10.xml"/><Relationship Id="rId5" Type="http://schemas.openxmlformats.org/officeDocument/2006/relationships/image" Target="../media/image36.png"/><Relationship Id="rId15" Type="http://schemas.openxmlformats.org/officeDocument/2006/relationships/image" Target="../media/image230.PNG"/><Relationship Id="rId23" Type="http://schemas.openxmlformats.org/officeDocument/2006/relationships/image" Target="../media/image27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35.png"/><Relationship Id="rId9" Type="http://schemas.openxmlformats.org/officeDocument/2006/relationships/image" Target="../media/image200.png"/><Relationship Id="rId14" Type="http://schemas.openxmlformats.org/officeDocument/2006/relationships/customXml" Target="../ink/ink5.xml"/><Relationship Id="rId22" Type="http://schemas.openxmlformats.org/officeDocument/2006/relationships/customXml" Target="../ink/ink9.xml"/></Relationships>
</file>

<file path=ppt/slides/_rels/slide24.xml.rels><?xml version="1.0" encoding="UTF-8" standalone="yes"?>
<Relationships xmlns="http://schemas.openxmlformats.org/package/2006/relationships"><Relationship Id="rId26" Type="http://schemas.openxmlformats.org/officeDocument/2006/relationships/image" Target="../media/image41.png"/><Relationship Id="rId21" Type="http://schemas.openxmlformats.org/officeDocument/2006/relationships/customXml" Target="../ink/ink19.xml"/><Relationship Id="rId34" Type="http://schemas.openxmlformats.org/officeDocument/2006/relationships/image" Target="../media/image45.png"/><Relationship Id="rId42" Type="http://schemas.openxmlformats.org/officeDocument/2006/relationships/image" Target="../media/image49.png"/><Relationship Id="rId47" Type="http://schemas.openxmlformats.org/officeDocument/2006/relationships/customXml" Target="../ink/ink32.xml"/><Relationship Id="rId50" Type="http://schemas.openxmlformats.org/officeDocument/2006/relationships/image" Target="../media/image53.png"/><Relationship Id="rId55" Type="http://schemas.openxmlformats.org/officeDocument/2006/relationships/customXml" Target="../ink/ink36.xml"/><Relationship Id="rId63" Type="http://schemas.openxmlformats.org/officeDocument/2006/relationships/customXml" Target="../ink/ink40.xml"/><Relationship Id="rId68" Type="http://schemas.openxmlformats.org/officeDocument/2006/relationships/image" Target="../media/image62.png"/><Relationship Id="rId7" Type="http://schemas.openxmlformats.org/officeDocument/2006/relationships/customXml" Target="../ink/ink12.xml"/><Relationship Id="rId2" Type="http://schemas.openxmlformats.org/officeDocument/2006/relationships/image" Target="../media/image9.png"/><Relationship Id="rId16" Type="http://schemas.openxmlformats.org/officeDocument/2006/relationships/image" Target="../media/image360.png"/><Relationship Id="rId29" Type="http://schemas.openxmlformats.org/officeDocument/2006/relationships/customXml" Target="../ink/ink23.xml"/><Relationship Id="rId11" Type="http://schemas.openxmlformats.org/officeDocument/2006/relationships/customXml" Target="../ink/ink14.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27.xml"/><Relationship Id="rId40" Type="http://schemas.openxmlformats.org/officeDocument/2006/relationships/image" Target="../media/image48.png"/><Relationship Id="rId45" Type="http://schemas.openxmlformats.org/officeDocument/2006/relationships/customXml" Target="../ink/ink31.xml"/><Relationship Id="rId53" Type="http://schemas.openxmlformats.org/officeDocument/2006/relationships/customXml" Target="../ink/ink35.xml"/><Relationship Id="rId58" Type="http://schemas.openxmlformats.org/officeDocument/2006/relationships/image" Target="../media/image57.png"/><Relationship Id="rId66" Type="http://schemas.openxmlformats.org/officeDocument/2006/relationships/image" Target="../media/image61.png"/><Relationship Id="rId5" Type="http://schemas.openxmlformats.org/officeDocument/2006/relationships/customXml" Target="../ink/ink11.xml"/><Relationship Id="rId61" Type="http://schemas.openxmlformats.org/officeDocument/2006/relationships/customXml" Target="../ink/ink39.xml"/><Relationship Id="rId19" Type="http://schemas.openxmlformats.org/officeDocument/2006/relationships/customXml" Target="../ink/ink18.xml"/><Relationship Id="rId14" Type="http://schemas.openxmlformats.org/officeDocument/2006/relationships/image" Target="../media/image350.png"/><Relationship Id="rId22" Type="http://schemas.openxmlformats.org/officeDocument/2006/relationships/image" Target="../media/image39.png"/><Relationship Id="rId27" Type="http://schemas.openxmlformats.org/officeDocument/2006/relationships/customXml" Target="../ink/ink22.xml"/><Relationship Id="rId30" Type="http://schemas.openxmlformats.org/officeDocument/2006/relationships/image" Target="../media/image43.png"/><Relationship Id="rId35" Type="http://schemas.openxmlformats.org/officeDocument/2006/relationships/customXml" Target="../ink/ink26.xml"/><Relationship Id="rId43" Type="http://schemas.openxmlformats.org/officeDocument/2006/relationships/customXml" Target="../ink/ink30.xml"/><Relationship Id="rId48" Type="http://schemas.openxmlformats.org/officeDocument/2006/relationships/image" Target="../media/image52.png"/><Relationship Id="rId56" Type="http://schemas.openxmlformats.org/officeDocument/2006/relationships/image" Target="../media/image56.png"/><Relationship Id="rId64" Type="http://schemas.openxmlformats.org/officeDocument/2006/relationships/image" Target="../media/image60.png"/><Relationship Id="rId8" Type="http://schemas.openxmlformats.org/officeDocument/2006/relationships/image" Target="../media/image320.png"/><Relationship Id="rId51" Type="http://schemas.openxmlformats.org/officeDocument/2006/relationships/customXml" Target="../ink/ink34.xml"/><Relationship Id="rId3" Type="http://schemas.openxmlformats.org/officeDocument/2006/relationships/image" Target="../media/image37.png"/><Relationship Id="rId12" Type="http://schemas.openxmlformats.org/officeDocument/2006/relationships/image" Target="../media/image340.png"/><Relationship Id="rId17" Type="http://schemas.openxmlformats.org/officeDocument/2006/relationships/customXml" Target="../ink/ink17.xml"/><Relationship Id="rId25" Type="http://schemas.openxmlformats.org/officeDocument/2006/relationships/customXml" Target="../ink/ink21.xml"/><Relationship Id="rId33" Type="http://schemas.openxmlformats.org/officeDocument/2006/relationships/customXml" Target="../ink/ink25.xml"/><Relationship Id="rId38" Type="http://schemas.openxmlformats.org/officeDocument/2006/relationships/image" Target="../media/image47.png"/><Relationship Id="rId46" Type="http://schemas.openxmlformats.org/officeDocument/2006/relationships/image" Target="../media/image51.png"/><Relationship Id="rId59" Type="http://schemas.openxmlformats.org/officeDocument/2006/relationships/customXml" Target="../ink/ink38.xml"/><Relationship Id="rId67" Type="http://schemas.openxmlformats.org/officeDocument/2006/relationships/customXml" Target="../ink/ink42.xml"/><Relationship Id="rId20" Type="http://schemas.openxmlformats.org/officeDocument/2006/relationships/image" Target="../media/image380.png"/><Relationship Id="rId41" Type="http://schemas.openxmlformats.org/officeDocument/2006/relationships/customXml" Target="../ink/ink29.xml"/><Relationship Id="rId54" Type="http://schemas.openxmlformats.org/officeDocument/2006/relationships/image" Target="../media/image55.png"/><Relationship Id="rId6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31.png"/><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customXml" Target="../ink/ink33.xml"/><Relationship Id="rId57" Type="http://schemas.openxmlformats.org/officeDocument/2006/relationships/customXml" Target="../ink/ink37.xml"/><Relationship Id="rId10" Type="http://schemas.openxmlformats.org/officeDocument/2006/relationships/image" Target="../media/image330.png"/><Relationship Id="rId31" Type="http://schemas.openxmlformats.org/officeDocument/2006/relationships/customXml" Target="../ink/ink24.xml"/><Relationship Id="rId44" Type="http://schemas.openxmlformats.org/officeDocument/2006/relationships/image" Target="../media/image50.png"/><Relationship Id="rId52" Type="http://schemas.openxmlformats.org/officeDocument/2006/relationships/image" Target="../media/image54.png"/><Relationship Id="rId60" Type="http://schemas.openxmlformats.org/officeDocument/2006/relationships/image" Target="../media/image58.png"/><Relationship Id="rId65" Type="http://schemas.openxmlformats.org/officeDocument/2006/relationships/customXml" Target="../ink/ink41.xml"/><Relationship Id="rId4" Type="http://schemas.openxmlformats.org/officeDocument/2006/relationships/image" Target="../media/image38.png"/><Relationship Id="rId9" Type="http://schemas.openxmlformats.org/officeDocument/2006/relationships/customXml" Target="../ink/ink13.xml"/><Relationship Id="rId13" Type="http://schemas.openxmlformats.org/officeDocument/2006/relationships/customXml" Target="../ink/ink15.xml"/><Relationship Id="rId18" Type="http://schemas.openxmlformats.org/officeDocument/2006/relationships/image" Target="../media/image370.png"/><Relationship Id="rId39"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6.jpeg"/><Relationship Id="rId4" Type="http://schemas.openxmlformats.org/officeDocument/2006/relationships/diagramLayout" Target="../diagrams/layout1.xml"/><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jp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69A3-B775-4870-B1B6-FE48191EAFB1}"/>
              </a:ext>
            </a:extLst>
          </p:cNvPr>
          <p:cNvSpPr txBox="1">
            <a:spLocks/>
          </p:cNvSpPr>
          <p:nvPr/>
        </p:nvSpPr>
        <p:spPr>
          <a:xfrm>
            <a:off x="180020" y="3219822"/>
            <a:ext cx="9144000" cy="1009046"/>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b="1"/>
              <a:t>CropMedic 2.0</a:t>
            </a:r>
            <a:endParaRPr lang="en-US" b="1" dirty="0"/>
          </a:p>
        </p:txBody>
      </p:sp>
      <p:sp>
        <p:nvSpPr>
          <p:cNvPr id="3" name="Subtitle 2">
            <a:extLst>
              <a:ext uri="{FF2B5EF4-FFF2-40B4-BE49-F238E27FC236}">
                <a16:creationId xmlns:a16="http://schemas.microsoft.com/office/drawing/2014/main" id="{DD63C815-EF75-4A4F-801C-B5DCEF1AD058}"/>
              </a:ext>
            </a:extLst>
          </p:cNvPr>
          <p:cNvSpPr txBox="1">
            <a:spLocks/>
          </p:cNvSpPr>
          <p:nvPr/>
        </p:nvSpPr>
        <p:spPr>
          <a:xfrm>
            <a:off x="1835696" y="4064083"/>
            <a:ext cx="6336704" cy="6166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latin typeface="Bahnschrift SemiBold Condensed" panose="020B0502040204020203" pitchFamily="34" charset="0"/>
              </a:rPr>
              <a:t>A SMART PLANT DISORDER IDENTIFICATION SYSTEM</a:t>
            </a:r>
          </a:p>
        </p:txBody>
      </p:sp>
      <p:pic>
        <p:nvPicPr>
          <p:cNvPr id="5" name="Picture 4">
            <a:extLst>
              <a:ext uri="{FF2B5EF4-FFF2-40B4-BE49-F238E27FC236}">
                <a16:creationId xmlns:a16="http://schemas.microsoft.com/office/drawing/2014/main" id="{554F05E0-705D-4905-8DD6-29B76AB8C335}"/>
              </a:ext>
            </a:extLst>
          </p:cNvPr>
          <p:cNvPicPr>
            <a:picLocks noChangeAspect="1"/>
          </p:cNvPicPr>
          <p:nvPr/>
        </p:nvPicPr>
        <p:blipFill>
          <a:blip r:embed="rId2"/>
          <a:stretch>
            <a:fillRect/>
          </a:stretch>
        </p:blipFill>
        <p:spPr>
          <a:xfrm>
            <a:off x="46038" y="4515966"/>
            <a:ext cx="2221706" cy="48577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2F565BDC-6214-43D8-A2EC-BEFDEF9DB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547" y="52460"/>
            <a:ext cx="5112568" cy="4865817"/>
          </a:xfrm>
          <a:prstGeom prst="rect">
            <a:avLst/>
          </a:prstGeom>
        </p:spPr>
      </p:pic>
      <p:sp>
        <p:nvSpPr>
          <p:cNvPr id="6" name="TextBox 5">
            <a:extLst>
              <a:ext uri="{FF2B5EF4-FFF2-40B4-BE49-F238E27FC236}">
                <a16:creationId xmlns:a16="http://schemas.microsoft.com/office/drawing/2014/main" id="{FE389A20-C3D4-4DE7-9038-A42F140C46DF}"/>
              </a:ext>
            </a:extLst>
          </p:cNvPr>
          <p:cNvSpPr txBox="1"/>
          <p:nvPr/>
        </p:nvSpPr>
        <p:spPr>
          <a:xfrm>
            <a:off x="107504" y="771550"/>
            <a:ext cx="1296144" cy="30777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1400" dirty="0">
                <a:latin typeface="Times New Roman" panose="02020603050405020304" pitchFamily="18" charset="0"/>
                <a:cs typeface="Times New Roman" panose="02020603050405020304" pitchFamily="18" charset="0"/>
              </a:rPr>
              <a:t>EfficientNetB0</a:t>
            </a:r>
          </a:p>
        </p:txBody>
      </p:sp>
      <p:sp>
        <p:nvSpPr>
          <p:cNvPr id="8" name="TextBox 7">
            <a:extLst>
              <a:ext uri="{FF2B5EF4-FFF2-40B4-BE49-F238E27FC236}">
                <a16:creationId xmlns:a16="http://schemas.microsoft.com/office/drawing/2014/main" id="{7DFFA37D-76FF-48D0-A9BC-8EE5C7E97101}"/>
              </a:ext>
            </a:extLst>
          </p:cNvPr>
          <p:cNvSpPr txBox="1"/>
          <p:nvPr/>
        </p:nvSpPr>
        <p:spPr>
          <a:xfrm>
            <a:off x="1619672" y="771550"/>
            <a:ext cx="792088" cy="30777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1400" dirty="0">
                <a:latin typeface="Times New Roman" panose="02020603050405020304" pitchFamily="18" charset="0"/>
                <a:cs typeface="Times New Roman" panose="02020603050405020304" pitchFamily="18" charset="0"/>
              </a:rPr>
              <a:t>VGG16</a:t>
            </a:r>
          </a:p>
        </p:txBody>
      </p:sp>
      <p:sp>
        <p:nvSpPr>
          <p:cNvPr id="9" name="TextBox 8">
            <a:extLst>
              <a:ext uri="{FF2B5EF4-FFF2-40B4-BE49-F238E27FC236}">
                <a16:creationId xmlns:a16="http://schemas.microsoft.com/office/drawing/2014/main" id="{09E183D3-4ADB-40F0-82A6-FA3F87F73AF0}"/>
              </a:ext>
            </a:extLst>
          </p:cNvPr>
          <p:cNvSpPr txBox="1"/>
          <p:nvPr/>
        </p:nvSpPr>
        <p:spPr>
          <a:xfrm>
            <a:off x="7308304" y="4721708"/>
            <a:ext cx="1584176"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Acc = 0.8837</a:t>
            </a:r>
          </a:p>
        </p:txBody>
      </p:sp>
      <p:sp>
        <p:nvSpPr>
          <p:cNvPr id="11" name="TextBox 10">
            <a:extLst>
              <a:ext uri="{FF2B5EF4-FFF2-40B4-BE49-F238E27FC236}">
                <a16:creationId xmlns:a16="http://schemas.microsoft.com/office/drawing/2014/main" id="{5D71E13F-BC1A-43EF-B1E2-4322EC8AC235}"/>
              </a:ext>
            </a:extLst>
          </p:cNvPr>
          <p:cNvSpPr txBox="1"/>
          <p:nvPr/>
        </p:nvSpPr>
        <p:spPr>
          <a:xfrm>
            <a:off x="2627784" y="771550"/>
            <a:ext cx="1097591" cy="30777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1400" dirty="0">
                <a:latin typeface="Times New Roman" panose="02020603050405020304" pitchFamily="18" charset="0"/>
                <a:cs typeface="Times New Roman" panose="02020603050405020304" pitchFamily="18" charset="0"/>
              </a:rPr>
              <a:t>ResNet50</a:t>
            </a:r>
          </a:p>
        </p:txBody>
      </p:sp>
      <p:sp>
        <p:nvSpPr>
          <p:cNvPr id="13" name="TextBox 12">
            <a:extLst>
              <a:ext uri="{FF2B5EF4-FFF2-40B4-BE49-F238E27FC236}">
                <a16:creationId xmlns:a16="http://schemas.microsoft.com/office/drawing/2014/main" id="{0257217A-7076-489C-9250-362A9A731D85}"/>
              </a:ext>
            </a:extLst>
          </p:cNvPr>
          <p:cNvSpPr txBox="1"/>
          <p:nvPr/>
        </p:nvSpPr>
        <p:spPr>
          <a:xfrm>
            <a:off x="179512" y="1203598"/>
            <a:ext cx="1008112"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0.8837</a:t>
            </a:r>
          </a:p>
        </p:txBody>
      </p:sp>
      <p:sp>
        <p:nvSpPr>
          <p:cNvPr id="15" name="TextBox 14">
            <a:extLst>
              <a:ext uri="{FF2B5EF4-FFF2-40B4-BE49-F238E27FC236}">
                <a16:creationId xmlns:a16="http://schemas.microsoft.com/office/drawing/2014/main" id="{31992DFB-3667-496E-8F09-AF2FC7A0CC9A}"/>
              </a:ext>
            </a:extLst>
          </p:cNvPr>
          <p:cNvSpPr txBox="1"/>
          <p:nvPr/>
        </p:nvSpPr>
        <p:spPr>
          <a:xfrm>
            <a:off x="1436047" y="1203598"/>
            <a:ext cx="1008112"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0.4384</a:t>
            </a:r>
          </a:p>
        </p:txBody>
      </p:sp>
      <p:sp>
        <p:nvSpPr>
          <p:cNvPr id="17" name="TextBox 16">
            <a:extLst>
              <a:ext uri="{FF2B5EF4-FFF2-40B4-BE49-F238E27FC236}">
                <a16:creationId xmlns:a16="http://schemas.microsoft.com/office/drawing/2014/main" id="{759272DA-CC9F-4162-BAA2-F6E6F6FE8CB6}"/>
              </a:ext>
            </a:extLst>
          </p:cNvPr>
          <p:cNvSpPr txBox="1"/>
          <p:nvPr/>
        </p:nvSpPr>
        <p:spPr>
          <a:xfrm>
            <a:off x="2627784" y="1203598"/>
            <a:ext cx="1008112" cy="369332"/>
          </a:xfrm>
          <a:prstGeom prst="rect">
            <a:avLst/>
          </a:prstGeom>
          <a:noFill/>
        </p:spPr>
        <p:txBody>
          <a:bodyPr wrap="square" rtlCol="0">
            <a:spAutoFit/>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0.5684</a:t>
            </a:r>
          </a:p>
        </p:txBody>
      </p:sp>
      <p:sp>
        <p:nvSpPr>
          <p:cNvPr id="18" name="TextBox 17">
            <a:extLst>
              <a:ext uri="{FF2B5EF4-FFF2-40B4-BE49-F238E27FC236}">
                <a16:creationId xmlns:a16="http://schemas.microsoft.com/office/drawing/2014/main" id="{A041567B-9C3A-4BF2-B099-52ECDF83D24F}"/>
              </a:ext>
            </a:extLst>
          </p:cNvPr>
          <p:cNvSpPr txBox="1"/>
          <p:nvPr/>
        </p:nvSpPr>
        <p:spPr>
          <a:xfrm>
            <a:off x="62111" y="614841"/>
            <a:ext cx="1394142" cy="1051658"/>
          </a:xfrm>
          <a:prstGeom prst="rect">
            <a:avLst/>
          </a:prstGeom>
          <a:noFill/>
          <a:ln w="28575">
            <a:solidFill>
              <a:srgbClr val="C0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543674BB-808C-40A3-AE17-84749B12FA94}"/>
              </a:ext>
            </a:extLst>
          </p:cNvPr>
          <p:cNvSpPr txBox="1"/>
          <p:nvPr/>
        </p:nvSpPr>
        <p:spPr>
          <a:xfrm>
            <a:off x="114652" y="1833328"/>
            <a:ext cx="3910608" cy="523220"/>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3 Models were trained – Select the Best for </a:t>
            </a:r>
          </a:p>
          <a:p>
            <a:pPr algn="ctr"/>
            <a:r>
              <a:rPr lang="en-US" sz="1400" b="1" dirty="0">
                <a:latin typeface="Times New Roman" panose="02020603050405020304" pitchFamily="18" charset="0"/>
                <a:cs typeface="Times New Roman" panose="02020603050405020304" pitchFamily="18" charset="0"/>
              </a:rPr>
              <a:t>the disorder identification</a:t>
            </a:r>
          </a:p>
        </p:txBody>
      </p:sp>
      <p:pic>
        <p:nvPicPr>
          <p:cNvPr id="23" name="Picture 22">
            <a:extLst>
              <a:ext uri="{FF2B5EF4-FFF2-40B4-BE49-F238E27FC236}">
                <a16:creationId xmlns:a16="http://schemas.microsoft.com/office/drawing/2014/main" id="{5A09DFE1-B869-4F70-A281-6EF5597CE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3" y="2303239"/>
            <a:ext cx="4040376" cy="1060599"/>
          </a:xfrm>
          <a:prstGeom prst="rect">
            <a:avLst/>
          </a:prstGeom>
        </p:spPr>
      </p:pic>
      <p:pic>
        <p:nvPicPr>
          <p:cNvPr id="25" name="Picture 24">
            <a:extLst>
              <a:ext uri="{FF2B5EF4-FFF2-40B4-BE49-F238E27FC236}">
                <a16:creationId xmlns:a16="http://schemas.microsoft.com/office/drawing/2014/main" id="{4B0B2216-7423-42C2-98C8-59C140516AEF}"/>
              </a:ext>
            </a:extLst>
          </p:cNvPr>
          <p:cNvPicPr>
            <a:picLocks noChangeAspect="1"/>
          </p:cNvPicPr>
          <p:nvPr/>
        </p:nvPicPr>
        <p:blipFill rotWithShape="1">
          <a:blip r:embed="rId5">
            <a:extLst>
              <a:ext uri="{28A0092B-C50C-407E-A947-70E740481C1C}">
                <a14:useLocalDpi xmlns:a14="http://schemas.microsoft.com/office/drawing/2010/main" val="0"/>
              </a:ext>
            </a:extLst>
          </a:blip>
          <a:srcRect r="6262"/>
          <a:stretch/>
        </p:blipFill>
        <p:spPr>
          <a:xfrm>
            <a:off x="107503" y="3346110"/>
            <a:ext cx="3892755" cy="809816"/>
          </a:xfrm>
          <a:prstGeom prst="rect">
            <a:avLst/>
          </a:prstGeom>
          <a:ln w="12700">
            <a:solidFill>
              <a:schemeClr val="tx1">
                <a:lumMod val="95000"/>
                <a:lumOff val="5000"/>
              </a:schemeClr>
            </a:solidFill>
          </a:ln>
        </p:spPr>
      </p:pic>
      <p:pic>
        <p:nvPicPr>
          <p:cNvPr id="27" name="Picture 26">
            <a:extLst>
              <a:ext uri="{FF2B5EF4-FFF2-40B4-BE49-F238E27FC236}">
                <a16:creationId xmlns:a16="http://schemas.microsoft.com/office/drawing/2014/main" id="{EE24C4F3-BD95-4F24-8E03-B4AEC933BA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4178568"/>
            <a:ext cx="3917756" cy="841454"/>
          </a:xfrm>
          <a:prstGeom prst="rect">
            <a:avLst/>
          </a:prstGeom>
          <a:ln>
            <a:solidFill>
              <a:schemeClr val="tx1">
                <a:lumMod val="95000"/>
                <a:lumOff val="5000"/>
              </a:schemeClr>
            </a:solidFill>
          </a:ln>
        </p:spPr>
      </p:pic>
      <p:pic>
        <p:nvPicPr>
          <p:cNvPr id="20" name="Picture 19" descr="A picture containing flower&#10;&#10;Description automatically generated">
            <a:extLst>
              <a:ext uri="{FF2B5EF4-FFF2-40B4-BE49-F238E27FC236}">
                <a16:creationId xmlns:a16="http://schemas.microsoft.com/office/drawing/2014/main" id="{31C9D392-A515-45D0-821C-F18A8F24C419}"/>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14920" y="1002986"/>
            <a:ext cx="792088" cy="906683"/>
          </a:xfrm>
          <a:prstGeom prst="rect">
            <a:avLst/>
          </a:prstGeom>
        </p:spPr>
      </p:pic>
      <p:sp>
        <p:nvSpPr>
          <p:cNvPr id="2" name="TextBox 1">
            <a:extLst>
              <a:ext uri="{FF2B5EF4-FFF2-40B4-BE49-F238E27FC236}">
                <a16:creationId xmlns:a16="http://schemas.microsoft.com/office/drawing/2014/main" id="{E3BEA865-23BB-43E4-9421-E96737AEAF25}"/>
              </a:ext>
            </a:extLst>
          </p:cNvPr>
          <p:cNvSpPr txBox="1"/>
          <p:nvPr/>
        </p:nvSpPr>
        <p:spPr>
          <a:xfrm>
            <a:off x="752524" y="11317"/>
            <a:ext cx="2426226" cy="461665"/>
          </a:xfrm>
          <a:prstGeom prst="rect">
            <a:avLst/>
          </a:prstGeom>
          <a:noFill/>
        </p:spPr>
        <p:txBody>
          <a:bodyPr wrap="square" rtlCol="0">
            <a:spAutoFit/>
          </a:bodyPr>
          <a:lstStyle/>
          <a:p>
            <a:r>
              <a:rPr lang="en-US" sz="2400" b="1" dirty="0">
                <a:latin typeface="Algerian" panose="04020705040A02060702" pitchFamily="82" charset="0"/>
              </a:rPr>
              <a:t>Achievement</a:t>
            </a:r>
          </a:p>
        </p:txBody>
      </p:sp>
      <p:grpSp>
        <p:nvGrpSpPr>
          <p:cNvPr id="19" name="Group 18">
            <a:extLst>
              <a:ext uri="{FF2B5EF4-FFF2-40B4-BE49-F238E27FC236}">
                <a16:creationId xmlns:a16="http://schemas.microsoft.com/office/drawing/2014/main" id="{77B9C19D-3C1C-462A-937C-59B153E28929}"/>
              </a:ext>
            </a:extLst>
          </p:cNvPr>
          <p:cNvGrpSpPr/>
          <p:nvPr/>
        </p:nvGrpSpPr>
        <p:grpSpPr>
          <a:xfrm>
            <a:off x="72007" y="10766"/>
            <a:ext cx="509295" cy="472752"/>
            <a:chOff x="1223962" y="2030410"/>
            <a:chExt cx="3724276" cy="3724276"/>
          </a:xfrm>
          <a:effectLst/>
        </p:grpSpPr>
        <p:sp>
          <p:nvSpPr>
            <p:cNvPr id="22" name="Oval 21">
              <a:extLst>
                <a:ext uri="{FF2B5EF4-FFF2-40B4-BE49-F238E27FC236}">
                  <a16:creationId xmlns:a16="http://schemas.microsoft.com/office/drawing/2014/main" id="{D1351328-ABA7-4C82-8302-C4F1881F7286}"/>
                </a:ext>
              </a:extLst>
            </p:cNvPr>
            <p:cNvSpPr/>
            <p:nvPr/>
          </p:nvSpPr>
          <p:spPr>
            <a:xfrm>
              <a:off x="1223962" y="2030410"/>
              <a:ext cx="3724276" cy="3724276"/>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24" name="Oval 23">
              <a:extLst>
                <a:ext uri="{FF2B5EF4-FFF2-40B4-BE49-F238E27FC236}">
                  <a16:creationId xmlns:a16="http://schemas.microsoft.com/office/drawing/2014/main" id="{C485EB4B-E52D-4090-BD35-9CA4EC99DC65}"/>
                </a:ext>
              </a:extLst>
            </p:cNvPr>
            <p:cNvSpPr/>
            <p:nvPr/>
          </p:nvSpPr>
          <p:spPr>
            <a:xfrm>
              <a:off x="1535809" y="2342257"/>
              <a:ext cx="3100582" cy="3100582"/>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26" name="Oval 25">
              <a:extLst>
                <a:ext uri="{FF2B5EF4-FFF2-40B4-BE49-F238E27FC236}">
                  <a16:creationId xmlns:a16="http://schemas.microsoft.com/office/drawing/2014/main" id="{1DC5A85D-11BC-4164-BCFE-60C153354038}"/>
                </a:ext>
              </a:extLst>
            </p:cNvPr>
            <p:cNvSpPr/>
            <p:nvPr/>
          </p:nvSpPr>
          <p:spPr>
            <a:xfrm>
              <a:off x="1986920" y="2793369"/>
              <a:ext cx="2198360" cy="2198358"/>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sp>
          <p:nvSpPr>
            <p:cNvPr id="28" name="Oval 27">
              <a:extLst>
                <a:ext uri="{FF2B5EF4-FFF2-40B4-BE49-F238E27FC236}">
                  <a16:creationId xmlns:a16="http://schemas.microsoft.com/office/drawing/2014/main" id="{00AD4B5D-4B1E-45AC-B8C8-64131130991E}"/>
                </a:ext>
              </a:extLst>
            </p:cNvPr>
            <p:cNvSpPr/>
            <p:nvPr/>
          </p:nvSpPr>
          <p:spPr>
            <a:xfrm>
              <a:off x="2336071" y="3142520"/>
              <a:ext cx="1500058" cy="1500056"/>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29" name="Oval 28">
              <a:extLst>
                <a:ext uri="{FF2B5EF4-FFF2-40B4-BE49-F238E27FC236}">
                  <a16:creationId xmlns:a16="http://schemas.microsoft.com/office/drawing/2014/main" id="{82410800-9F85-4E7B-BD82-86D36FD49E74}"/>
                </a:ext>
              </a:extLst>
            </p:cNvPr>
            <p:cNvSpPr/>
            <p:nvPr/>
          </p:nvSpPr>
          <p:spPr>
            <a:xfrm>
              <a:off x="2775743" y="3582192"/>
              <a:ext cx="620714" cy="620712"/>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grpSp>
      <p:sp>
        <p:nvSpPr>
          <p:cNvPr id="30" name="Freeform 22">
            <a:extLst>
              <a:ext uri="{FF2B5EF4-FFF2-40B4-BE49-F238E27FC236}">
                <a16:creationId xmlns:a16="http://schemas.microsoft.com/office/drawing/2014/main" id="{EB6D4E38-F443-4E22-BE49-D158F2BAA675}"/>
              </a:ext>
            </a:extLst>
          </p:cNvPr>
          <p:cNvSpPr/>
          <p:nvPr/>
        </p:nvSpPr>
        <p:spPr>
          <a:xfrm rot="19672536">
            <a:off x="323443" y="53579"/>
            <a:ext cx="499823" cy="263354"/>
          </a:xfrm>
          <a:custGeom>
            <a:avLst/>
            <a:gdLst>
              <a:gd name="connsiteX0" fmla="*/ 3035031 w 3035031"/>
              <a:gd name="connsiteY0" fmla="*/ 0 h 726861"/>
              <a:gd name="connsiteX1" fmla="*/ 2864372 w 3035031"/>
              <a:gd name="connsiteY1" fmla="*/ 351324 h 726861"/>
              <a:gd name="connsiteX2" fmla="*/ 2974964 w 3035031"/>
              <a:gd name="connsiteY2" fmla="*/ 726861 h 726861"/>
              <a:gd name="connsiteX3" fmla="*/ 2085012 w 3035031"/>
              <a:gd name="connsiteY3" fmla="*/ 526502 h 726861"/>
              <a:gd name="connsiteX4" fmla="*/ 2049049 w 3035031"/>
              <a:gd name="connsiteY4" fmla="*/ 382240 h 726861"/>
              <a:gd name="connsiteX5" fmla="*/ 2044705 w 3035031"/>
              <a:gd name="connsiteY5" fmla="*/ 382665 h 726861"/>
              <a:gd name="connsiteX6" fmla="*/ 60036 w 3035031"/>
              <a:gd name="connsiteY6" fmla="*/ 185414 h 726861"/>
              <a:gd name="connsiteX7" fmla="*/ 167 w 3035031"/>
              <a:gd name="connsiteY7" fmla="*/ 116311 h 726861"/>
              <a:gd name="connsiteX8" fmla="*/ 69270 w 3035031"/>
              <a:gd name="connsiteY8" fmla="*/ 56442 h 726861"/>
              <a:gd name="connsiteX9" fmla="*/ 2060115 w 3035031"/>
              <a:gd name="connsiteY9" fmla="*/ 179813 h 726861"/>
              <a:gd name="connsiteX10" fmla="*/ 2120916 w 3035031"/>
              <a:gd name="connsiteY10" fmla="*/ 24962 h 72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031" h="726861">
                <a:moveTo>
                  <a:pt x="3035031" y="0"/>
                </a:moveTo>
                <a:lnTo>
                  <a:pt x="2864372" y="351324"/>
                </a:lnTo>
                <a:lnTo>
                  <a:pt x="2974964" y="726861"/>
                </a:lnTo>
                <a:lnTo>
                  <a:pt x="2085012" y="526502"/>
                </a:lnTo>
                <a:lnTo>
                  <a:pt x="2049049" y="382240"/>
                </a:lnTo>
                <a:lnTo>
                  <a:pt x="2044705" y="382665"/>
                </a:lnTo>
                <a:lnTo>
                  <a:pt x="60036" y="185414"/>
                </a:lnTo>
                <a:cubicBezTo>
                  <a:pt x="24421" y="182864"/>
                  <a:pt x="-2383" y="151926"/>
                  <a:pt x="167" y="116311"/>
                </a:cubicBezTo>
                <a:cubicBezTo>
                  <a:pt x="2717" y="80696"/>
                  <a:pt x="33655" y="53892"/>
                  <a:pt x="69270" y="56442"/>
                </a:cubicBezTo>
                <a:lnTo>
                  <a:pt x="2060115" y="179813"/>
                </a:lnTo>
                <a:lnTo>
                  <a:pt x="2120916" y="24962"/>
                </a:lnTo>
                <a:close/>
              </a:path>
            </a:pathLst>
          </a:custGeom>
          <a:solidFill>
            <a:schemeClr val="accent1">
              <a:lumMod val="50000"/>
            </a:schemeClr>
          </a:solidFill>
          <a:ln w="38100" cap="flat" cmpd="sng" algn="ctr">
            <a:solidFill>
              <a:srgbClr val="FFFFFF"/>
            </a:solid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Tree>
    <p:extLst>
      <p:ext uri="{BB962C8B-B14F-4D97-AF65-F5344CB8AC3E}">
        <p14:creationId xmlns:p14="http://schemas.microsoft.com/office/powerpoint/2010/main" val="107849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70B1CA63-049F-49BA-AC3A-9C0100885BDB}"/>
              </a:ext>
            </a:extLst>
          </p:cNvPr>
          <p:cNvSpPr txBox="1"/>
          <p:nvPr/>
        </p:nvSpPr>
        <p:spPr>
          <a:xfrm>
            <a:off x="3169328" y="4791948"/>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461665"/>
          </a:xfrm>
          <a:prstGeom prst="rect">
            <a:avLst/>
          </a:prstGeom>
          <a:noFill/>
        </p:spPr>
        <p:txBody>
          <a:bodyPr wrap="square" rtlCol="0">
            <a:spAutoFit/>
          </a:bodyPr>
          <a:lstStyle/>
          <a:p>
            <a:r>
              <a:rPr lang="en-US" sz="2400" b="1" dirty="0">
                <a:latin typeface="Algerian" panose="04020705040A02060702" pitchFamily="82" charset="0"/>
              </a:rPr>
              <a:t>Achievement</a:t>
            </a:r>
          </a:p>
        </p:txBody>
      </p:sp>
      <p:grpSp>
        <p:nvGrpSpPr>
          <p:cNvPr id="9" name="Group 8">
            <a:extLst>
              <a:ext uri="{FF2B5EF4-FFF2-40B4-BE49-F238E27FC236}">
                <a16:creationId xmlns:a16="http://schemas.microsoft.com/office/drawing/2014/main" id="{B65076DC-3E47-4A96-AFE2-FF3E708361F5}"/>
              </a:ext>
            </a:extLst>
          </p:cNvPr>
          <p:cNvGrpSpPr/>
          <p:nvPr/>
        </p:nvGrpSpPr>
        <p:grpSpPr>
          <a:xfrm>
            <a:off x="5239" y="123478"/>
            <a:ext cx="576064" cy="584775"/>
            <a:chOff x="1223962" y="2030410"/>
            <a:chExt cx="3724276" cy="3724276"/>
          </a:xfrm>
          <a:effectLst/>
        </p:grpSpPr>
        <p:sp>
          <p:nvSpPr>
            <p:cNvPr id="10" name="Oval 9">
              <a:extLst>
                <a:ext uri="{FF2B5EF4-FFF2-40B4-BE49-F238E27FC236}">
                  <a16:creationId xmlns:a16="http://schemas.microsoft.com/office/drawing/2014/main" id="{ECE7CE2F-4F90-49A1-8D01-1B19C8523936}"/>
                </a:ext>
              </a:extLst>
            </p:cNvPr>
            <p:cNvSpPr/>
            <p:nvPr/>
          </p:nvSpPr>
          <p:spPr>
            <a:xfrm>
              <a:off x="1223962" y="2030410"/>
              <a:ext cx="3724276" cy="3724276"/>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6FFED013-AEC9-441C-ACB0-2476FF18BD5E}"/>
                </a:ext>
              </a:extLst>
            </p:cNvPr>
            <p:cNvSpPr/>
            <p:nvPr/>
          </p:nvSpPr>
          <p:spPr>
            <a:xfrm>
              <a:off x="1535809" y="2342257"/>
              <a:ext cx="3100582" cy="3100582"/>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8062F205-4D54-45E0-8E48-1589DB5B5EF5}"/>
                </a:ext>
              </a:extLst>
            </p:cNvPr>
            <p:cNvSpPr/>
            <p:nvPr/>
          </p:nvSpPr>
          <p:spPr>
            <a:xfrm>
              <a:off x="1986920" y="2793369"/>
              <a:ext cx="2198360" cy="2198358"/>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3E33F7E-C34E-4CC3-AD38-C17A978AC3C2}"/>
                </a:ext>
              </a:extLst>
            </p:cNvPr>
            <p:cNvSpPr/>
            <p:nvPr/>
          </p:nvSpPr>
          <p:spPr>
            <a:xfrm>
              <a:off x="2336071" y="3142520"/>
              <a:ext cx="1500058" cy="1500056"/>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14" name="Oval 13">
              <a:extLst>
                <a:ext uri="{FF2B5EF4-FFF2-40B4-BE49-F238E27FC236}">
                  <a16:creationId xmlns:a16="http://schemas.microsoft.com/office/drawing/2014/main" id="{F8919E1D-046F-4134-8E6B-2C3B3198129A}"/>
                </a:ext>
              </a:extLst>
            </p:cNvPr>
            <p:cNvSpPr/>
            <p:nvPr/>
          </p:nvSpPr>
          <p:spPr>
            <a:xfrm>
              <a:off x="2775743" y="3582192"/>
              <a:ext cx="620714" cy="620712"/>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grpSp>
      <p:sp>
        <p:nvSpPr>
          <p:cNvPr id="15" name="Freeform 22">
            <a:extLst>
              <a:ext uri="{FF2B5EF4-FFF2-40B4-BE49-F238E27FC236}">
                <a16:creationId xmlns:a16="http://schemas.microsoft.com/office/drawing/2014/main" id="{9F3D6B43-2A8E-4514-A34B-4D7320E1A004}"/>
              </a:ext>
            </a:extLst>
          </p:cNvPr>
          <p:cNvSpPr/>
          <p:nvPr/>
        </p:nvSpPr>
        <p:spPr>
          <a:xfrm rot="19346117">
            <a:off x="277127" y="158245"/>
            <a:ext cx="581657" cy="282155"/>
          </a:xfrm>
          <a:custGeom>
            <a:avLst/>
            <a:gdLst>
              <a:gd name="connsiteX0" fmla="*/ 3035031 w 3035031"/>
              <a:gd name="connsiteY0" fmla="*/ 0 h 726861"/>
              <a:gd name="connsiteX1" fmla="*/ 2864372 w 3035031"/>
              <a:gd name="connsiteY1" fmla="*/ 351324 h 726861"/>
              <a:gd name="connsiteX2" fmla="*/ 2974964 w 3035031"/>
              <a:gd name="connsiteY2" fmla="*/ 726861 h 726861"/>
              <a:gd name="connsiteX3" fmla="*/ 2085012 w 3035031"/>
              <a:gd name="connsiteY3" fmla="*/ 526502 h 726861"/>
              <a:gd name="connsiteX4" fmla="*/ 2049049 w 3035031"/>
              <a:gd name="connsiteY4" fmla="*/ 382240 h 726861"/>
              <a:gd name="connsiteX5" fmla="*/ 2044705 w 3035031"/>
              <a:gd name="connsiteY5" fmla="*/ 382665 h 726861"/>
              <a:gd name="connsiteX6" fmla="*/ 60036 w 3035031"/>
              <a:gd name="connsiteY6" fmla="*/ 185414 h 726861"/>
              <a:gd name="connsiteX7" fmla="*/ 167 w 3035031"/>
              <a:gd name="connsiteY7" fmla="*/ 116311 h 726861"/>
              <a:gd name="connsiteX8" fmla="*/ 69270 w 3035031"/>
              <a:gd name="connsiteY8" fmla="*/ 56442 h 726861"/>
              <a:gd name="connsiteX9" fmla="*/ 2060115 w 3035031"/>
              <a:gd name="connsiteY9" fmla="*/ 179813 h 726861"/>
              <a:gd name="connsiteX10" fmla="*/ 2120916 w 3035031"/>
              <a:gd name="connsiteY10" fmla="*/ 24962 h 72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031" h="726861">
                <a:moveTo>
                  <a:pt x="3035031" y="0"/>
                </a:moveTo>
                <a:lnTo>
                  <a:pt x="2864372" y="351324"/>
                </a:lnTo>
                <a:lnTo>
                  <a:pt x="2974964" y="726861"/>
                </a:lnTo>
                <a:lnTo>
                  <a:pt x="2085012" y="526502"/>
                </a:lnTo>
                <a:lnTo>
                  <a:pt x="2049049" y="382240"/>
                </a:lnTo>
                <a:lnTo>
                  <a:pt x="2044705" y="382665"/>
                </a:lnTo>
                <a:lnTo>
                  <a:pt x="60036" y="185414"/>
                </a:lnTo>
                <a:cubicBezTo>
                  <a:pt x="24421" y="182864"/>
                  <a:pt x="-2383" y="151926"/>
                  <a:pt x="167" y="116311"/>
                </a:cubicBezTo>
                <a:cubicBezTo>
                  <a:pt x="2717" y="80696"/>
                  <a:pt x="33655" y="53892"/>
                  <a:pt x="69270" y="56442"/>
                </a:cubicBezTo>
                <a:lnTo>
                  <a:pt x="2060115" y="179813"/>
                </a:lnTo>
                <a:lnTo>
                  <a:pt x="2120916" y="24962"/>
                </a:lnTo>
                <a:close/>
              </a:path>
            </a:pathLst>
          </a:custGeom>
          <a:solidFill>
            <a:schemeClr val="accent1">
              <a:lumMod val="50000"/>
            </a:schemeClr>
          </a:solidFill>
          <a:ln w="38100" cap="flat" cmpd="sng" algn="ctr">
            <a:solidFill>
              <a:srgbClr val="FFFFFF"/>
            </a:solid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pic>
        <p:nvPicPr>
          <p:cNvPr id="20" name="Picture 19" descr="A screenshot of a social media post&#10;&#10;Description automatically generated">
            <a:extLst>
              <a:ext uri="{FF2B5EF4-FFF2-40B4-BE49-F238E27FC236}">
                <a16:creationId xmlns:a16="http://schemas.microsoft.com/office/drawing/2014/main" id="{15E2E5E8-A398-4F7F-99D7-F7833CC106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865029"/>
            <a:ext cx="3513616" cy="1657443"/>
          </a:xfrm>
          <a:prstGeom prst="rect">
            <a:avLst/>
          </a:prstGeom>
          <a:ln w="19050">
            <a:solidFill>
              <a:schemeClr val="accent3">
                <a:lumMod val="75000"/>
              </a:schemeClr>
            </a:solidFill>
          </a:ln>
        </p:spPr>
      </p:pic>
      <p:pic>
        <p:nvPicPr>
          <p:cNvPr id="22" name="Picture 21" descr="A screenshot of a cell phone&#10;&#10;Description automatically generated">
            <a:extLst>
              <a:ext uri="{FF2B5EF4-FFF2-40B4-BE49-F238E27FC236}">
                <a16:creationId xmlns:a16="http://schemas.microsoft.com/office/drawing/2014/main" id="{9AA35478-B361-40F4-AB56-68E230059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2621029"/>
            <a:ext cx="3513616" cy="1934535"/>
          </a:xfrm>
          <a:prstGeom prst="rect">
            <a:avLst/>
          </a:prstGeom>
          <a:ln w="19050">
            <a:solidFill>
              <a:schemeClr val="accent3">
                <a:lumMod val="75000"/>
              </a:schemeClr>
            </a:solidFill>
          </a:ln>
        </p:spPr>
      </p:pic>
      <p:sp>
        <p:nvSpPr>
          <p:cNvPr id="16" name="Freeform 22">
            <a:extLst>
              <a:ext uri="{FF2B5EF4-FFF2-40B4-BE49-F238E27FC236}">
                <a16:creationId xmlns:a16="http://schemas.microsoft.com/office/drawing/2014/main" id="{3A117EE8-BAD8-43E7-A0EA-8A5D02DD3CF2}"/>
              </a:ext>
            </a:extLst>
          </p:cNvPr>
          <p:cNvSpPr/>
          <p:nvPr/>
        </p:nvSpPr>
        <p:spPr>
          <a:xfrm rot="19346117">
            <a:off x="277126" y="143377"/>
            <a:ext cx="581657" cy="282155"/>
          </a:xfrm>
          <a:custGeom>
            <a:avLst/>
            <a:gdLst>
              <a:gd name="connsiteX0" fmla="*/ 3035031 w 3035031"/>
              <a:gd name="connsiteY0" fmla="*/ 0 h 726861"/>
              <a:gd name="connsiteX1" fmla="*/ 2864372 w 3035031"/>
              <a:gd name="connsiteY1" fmla="*/ 351324 h 726861"/>
              <a:gd name="connsiteX2" fmla="*/ 2974964 w 3035031"/>
              <a:gd name="connsiteY2" fmla="*/ 726861 h 726861"/>
              <a:gd name="connsiteX3" fmla="*/ 2085012 w 3035031"/>
              <a:gd name="connsiteY3" fmla="*/ 526502 h 726861"/>
              <a:gd name="connsiteX4" fmla="*/ 2049049 w 3035031"/>
              <a:gd name="connsiteY4" fmla="*/ 382240 h 726861"/>
              <a:gd name="connsiteX5" fmla="*/ 2044705 w 3035031"/>
              <a:gd name="connsiteY5" fmla="*/ 382665 h 726861"/>
              <a:gd name="connsiteX6" fmla="*/ 60036 w 3035031"/>
              <a:gd name="connsiteY6" fmla="*/ 185414 h 726861"/>
              <a:gd name="connsiteX7" fmla="*/ 167 w 3035031"/>
              <a:gd name="connsiteY7" fmla="*/ 116311 h 726861"/>
              <a:gd name="connsiteX8" fmla="*/ 69270 w 3035031"/>
              <a:gd name="connsiteY8" fmla="*/ 56442 h 726861"/>
              <a:gd name="connsiteX9" fmla="*/ 2060115 w 3035031"/>
              <a:gd name="connsiteY9" fmla="*/ 179813 h 726861"/>
              <a:gd name="connsiteX10" fmla="*/ 2120916 w 3035031"/>
              <a:gd name="connsiteY10" fmla="*/ 24962 h 72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031" h="726861">
                <a:moveTo>
                  <a:pt x="3035031" y="0"/>
                </a:moveTo>
                <a:lnTo>
                  <a:pt x="2864372" y="351324"/>
                </a:lnTo>
                <a:lnTo>
                  <a:pt x="2974964" y="726861"/>
                </a:lnTo>
                <a:lnTo>
                  <a:pt x="2085012" y="526502"/>
                </a:lnTo>
                <a:lnTo>
                  <a:pt x="2049049" y="382240"/>
                </a:lnTo>
                <a:lnTo>
                  <a:pt x="2044705" y="382665"/>
                </a:lnTo>
                <a:lnTo>
                  <a:pt x="60036" y="185414"/>
                </a:lnTo>
                <a:cubicBezTo>
                  <a:pt x="24421" y="182864"/>
                  <a:pt x="-2383" y="151926"/>
                  <a:pt x="167" y="116311"/>
                </a:cubicBezTo>
                <a:cubicBezTo>
                  <a:pt x="2717" y="80696"/>
                  <a:pt x="33655" y="53892"/>
                  <a:pt x="69270" y="56442"/>
                </a:cubicBezTo>
                <a:lnTo>
                  <a:pt x="2060115" y="179813"/>
                </a:lnTo>
                <a:lnTo>
                  <a:pt x="2120916" y="24962"/>
                </a:lnTo>
                <a:close/>
              </a:path>
            </a:pathLst>
          </a:custGeom>
          <a:solidFill>
            <a:schemeClr val="accent1">
              <a:lumMod val="50000"/>
            </a:schemeClr>
          </a:solidFill>
          <a:ln w="38100" cap="flat" cmpd="sng" algn="ctr">
            <a:solidFill>
              <a:srgbClr val="FFFFFF"/>
            </a:solid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2" name="TextBox 1">
            <a:extLst>
              <a:ext uri="{FF2B5EF4-FFF2-40B4-BE49-F238E27FC236}">
                <a16:creationId xmlns:a16="http://schemas.microsoft.com/office/drawing/2014/main" id="{B80D9CB2-0122-4CB4-B286-82BC4BCC82DD}"/>
              </a:ext>
            </a:extLst>
          </p:cNvPr>
          <p:cNvSpPr txBox="1"/>
          <p:nvPr/>
        </p:nvSpPr>
        <p:spPr>
          <a:xfrm>
            <a:off x="3016278" y="214383"/>
            <a:ext cx="3168352"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 Results From Backend Model</a:t>
            </a:r>
          </a:p>
        </p:txBody>
      </p:sp>
      <p:pic>
        <p:nvPicPr>
          <p:cNvPr id="4" name="Picture 3">
            <a:extLst>
              <a:ext uri="{FF2B5EF4-FFF2-40B4-BE49-F238E27FC236}">
                <a16:creationId xmlns:a16="http://schemas.microsoft.com/office/drawing/2014/main" id="{B3D504EC-CCF9-48D3-869A-7B59E82615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151" y="2621029"/>
            <a:ext cx="3722241" cy="1913218"/>
          </a:xfrm>
          <a:prstGeom prst="rect">
            <a:avLst/>
          </a:prstGeom>
          <a:ln w="28575">
            <a:solidFill>
              <a:schemeClr val="accent3">
                <a:lumMod val="75000"/>
              </a:schemeClr>
            </a:solidFill>
          </a:ln>
        </p:spPr>
      </p:pic>
      <p:pic>
        <p:nvPicPr>
          <p:cNvPr id="17" name="Picture 16" descr="Chart&#10;&#10;Description automatically generated">
            <a:extLst>
              <a:ext uri="{FF2B5EF4-FFF2-40B4-BE49-F238E27FC236}">
                <a16:creationId xmlns:a16="http://schemas.microsoft.com/office/drawing/2014/main" id="{5446EF0E-5A18-4BA7-A904-BE4E1472A4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8151" y="821527"/>
            <a:ext cx="3739937" cy="1700944"/>
          </a:xfrm>
          <a:prstGeom prst="rect">
            <a:avLst/>
          </a:prstGeom>
          <a:ln w="19050">
            <a:solidFill>
              <a:schemeClr val="accent3">
                <a:lumMod val="75000"/>
              </a:schemeClr>
            </a:solidFill>
          </a:ln>
        </p:spPr>
      </p:pic>
    </p:spTree>
    <p:extLst>
      <p:ext uri="{BB962C8B-B14F-4D97-AF65-F5344CB8AC3E}">
        <p14:creationId xmlns:p14="http://schemas.microsoft.com/office/powerpoint/2010/main" val="257409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9DDA5C7-10F4-4661-A768-54C722E79FF5}"/>
              </a:ext>
            </a:extLst>
          </p:cNvPr>
          <p:cNvPicPr>
            <a:picLocks noChangeAspect="1"/>
          </p:cNvPicPr>
          <p:nvPr/>
        </p:nvPicPr>
        <p:blipFill rotWithShape="1">
          <a:blip r:embed="rId2"/>
          <a:srcRect b="24087"/>
          <a:stretch/>
        </p:blipFill>
        <p:spPr>
          <a:xfrm>
            <a:off x="4342919" y="11248"/>
            <a:ext cx="4793159" cy="426379"/>
          </a:xfrm>
          <a:prstGeom prst="rect">
            <a:avLst/>
          </a:prstGeom>
        </p:spPr>
      </p:pic>
      <p:sp>
        <p:nvSpPr>
          <p:cNvPr id="4" name="TextBox 3">
            <a:extLst>
              <a:ext uri="{FF2B5EF4-FFF2-40B4-BE49-F238E27FC236}">
                <a16:creationId xmlns:a16="http://schemas.microsoft.com/office/drawing/2014/main" id="{E078FC72-11CC-4929-AF20-85526D18DB82}"/>
              </a:ext>
            </a:extLst>
          </p:cNvPr>
          <p:cNvSpPr txBox="1"/>
          <p:nvPr/>
        </p:nvSpPr>
        <p:spPr>
          <a:xfrm>
            <a:off x="89248" y="12960"/>
            <a:ext cx="3834681" cy="369332"/>
          </a:xfrm>
          <a:prstGeom prst="rect">
            <a:avLst/>
          </a:prstGeom>
          <a:noFill/>
        </p:spPr>
        <p:txBody>
          <a:bodyPr wrap="square" rtlCol="0">
            <a:spAutoFit/>
          </a:bodyPr>
          <a:lstStyle/>
          <a:p>
            <a:r>
              <a:rPr lang="en-US" b="1" dirty="0">
                <a:latin typeface="Algerian" panose="04020705040A02060702" pitchFamily="82" charset="0"/>
                <a:cs typeface="Times New Roman" panose="02020603050405020304" pitchFamily="18" charset="0"/>
              </a:rPr>
              <a:t>Final Prediction in mobile app </a:t>
            </a:r>
          </a:p>
        </p:txBody>
      </p:sp>
      <p:pic>
        <p:nvPicPr>
          <p:cNvPr id="6" name="Picture 5" descr="A screenshot of a cell phone&#10;&#10;Description automatically generated">
            <a:extLst>
              <a:ext uri="{FF2B5EF4-FFF2-40B4-BE49-F238E27FC236}">
                <a16:creationId xmlns:a16="http://schemas.microsoft.com/office/drawing/2014/main" id="{996A370F-DC38-4921-95AC-7BCFE4DAD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5" y="796359"/>
            <a:ext cx="2003542" cy="4229164"/>
          </a:xfrm>
          <a:prstGeom prst="rect">
            <a:avLst/>
          </a:prstGeom>
        </p:spPr>
      </p:pic>
      <p:pic>
        <p:nvPicPr>
          <p:cNvPr id="8" name="Picture 7" descr="A screen shot of a smart phone&#10;&#10;Description automatically generated">
            <a:extLst>
              <a:ext uri="{FF2B5EF4-FFF2-40B4-BE49-F238E27FC236}">
                <a16:creationId xmlns:a16="http://schemas.microsoft.com/office/drawing/2014/main" id="{866EA888-89E4-4F66-8D7B-EC93429F8075}"/>
              </a:ext>
            </a:extLst>
          </p:cNvPr>
          <p:cNvPicPr>
            <a:picLocks noChangeAspect="1"/>
          </p:cNvPicPr>
          <p:nvPr/>
        </p:nvPicPr>
        <p:blipFill rotWithShape="1">
          <a:blip r:embed="rId4">
            <a:extLst>
              <a:ext uri="{28A0092B-C50C-407E-A947-70E740481C1C}">
                <a14:useLocalDpi xmlns:a14="http://schemas.microsoft.com/office/drawing/2010/main" val="0"/>
              </a:ext>
            </a:extLst>
          </a:blip>
          <a:srcRect l="1" r="1115"/>
          <a:stretch/>
        </p:blipFill>
        <p:spPr>
          <a:xfrm>
            <a:off x="2398571" y="783093"/>
            <a:ext cx="2026357" cy="4236929"/>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F36C9B92-5729-4CF5-B890-3883CA405DD0}"/>
              </a:ext>
            </a:extLst>
          </p:cNvPr>
          <p:cNvPicPr>
            <a:picLocks noChangeAspect="1"/>
          </p:cNvPicPr>
          <p:nvPr/>
        </p:nvPicPr>
        <p:blipFill rotWithShape="1">
          <a:blip r:embed="rId5">
            <a:extLst>
              <a:ext uri="{28A0092B-C50C-407E-A947-70E740481C1C}">
                <a14:useLocalDpi xmlns:a14="http://schemas.microsoft.com/office/drawing/2010/main" val="0"/>
              </a:ext>
            </a:extLst>
          </a:blip>
          <a:srcRect r="2494"/>
          <a:stretch/>
        </p:blipFill>
        <p:spPr>
          <a:xfrm>
            <a:off x="4527236" y="783093"/>
            <a:ext cx="1975823" cy="4236929"/>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F82725A8-C569-41B8-9887-18CEDA9C7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231" y="733935"/>
            <a:ext cx="2016225" cy="4300955"/>
          </a:xfrm>
          <a:prstGeom prst="rect">
            <a:avLst/>
          </a:prstGeom>
        </p:spPr>
      </p:pic>
      <p:sp>
        <p:nvSpPr>
          <p:cNvPr id="14" name="Rectangle 13">
            <a:extLst>
              <a:ext uri="{FF2B5EF4-FFF2-40B4-BE49-F238E27FC236}">
                <a16:creationId xmlns:a16="http://schemas.microsoft.com/office/drawing/2014/main" id="{75333E73-474E-462A-B3D8-34208732C786}"/>
              </a:ext>
            </a:extLst>
          </p:cNvPr>
          <p:cNvSpPr/>
          <p:nvPr/>
        </p:nvSpPr>
        <p:spPr>
          <a:xfrm>
            <a:off x="6935106" y="3435846"/>
            <a:ext cx="1453318" cy="1440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1EE1DDC-A250-4A00-ADBD-72122AFA5A63}"/>
              </a:ext>
            </a:extLst>
          </p:cNvPr>
          <p:cNvSpPr txBox="1"/>
          <p:nvPr/>
        </p:nvSpPr>
        <p:spPr>
          <a:xfrm>
            <a:off x="1043608" y="392346"/>
            <a:ext cx="1008112" cy="523220"/>
          </a:xfrm>
          <a:prstGeom prst="rect">
            <a:avLst/>
          </a:prstGeom>
          <a:noFill/>
        </p:spPr>
        <p:txBody>
          <a:bodyPr wrap="square" rtlCol="0">
            <a:spAutoFit/>
          </a:bodyPr>
          <a:lstStyle/>
          <a:p>
            <a:r>
              <a:rPr lang="en-US" sz="2800" b="1" dirty="0"/>
              <a:t>01</a:t>
            </a:r>
            <a:endParaRPr lang="en-US" sz="2400" b="1" dirty="0"/>
          </a:p>
        </p:txBody>
      </p:sp>
      <p:sp>
        <p:nvSpPr>
          <p:cNvPr id="17" name="TextBox 16">
            <a:extLst>
              <a:ext uri="{FF2B5EF4-FFF2-40B4-BE49-F238E27FC236}">
                <a16:creationId xmlns:a16="http://schemas.microsoft.com/office/drawing/2014/main" id="{7C6B424D-98CF-41B8-B5FD-B140D6BE3A0C}"/>
              </a:ext>
            </a:extLst>
          </p:cNvPr>
          <p:cNvSpPr txBox="1"/>
          <p:nvPr/>
        </p:nvSpPr>
        <p:spPr>
          <a:xfrm>
            <a:off x="3098193" y="339502"/>
            <a:ext cx="1008112" cy="523220"/>
          </a:xfrm>
          <a:prstGeom prst="rect">
            <a:avLst/>
          </a:prstGeom>
          <a:noFill/>
        </p:spPr>
        <p:txBody>
          <a:bodyPr wrap="square" rtlCol="0">
            <a:spAutoFit/>
          </a:bodyPr>
          <a:lstStyle/>
          <a:p>
            <a:r>
              <a:rPr lang="en-US" sz="2800" b="1" dirty="0"/>
              <a:t>02</a:t>
            </a:r>
            <a:endParaRPr lang="en-US" sz="2000" b="1" dirty="0"/>
          </a:p>
        </p:txBody>
      </p:sp>
      <p:sp>
        <p:nvSpPr>
          <p:cNvPr id="19" name="TextBox 18">
            <a:extLst>
              <a:ext uri="{FF2B5EF4-FFF2-40B4-BE49-F238E27FC236}">
                <a16:creationId xmlns:a16="http://schemas.microsoft.com/office/drawing/2014/main" id="{79D55171-E0EF-4EFC-9B73-EA3ABFCA09E5}"/>
              </a:ext>
            </a:extLst>
          </p:cNvPr>
          <p:cNvSpPr txBox="1"/>
          <p:nvPr/>
        </p:nvSpPr>
        <p:spPr>
          <a:xfrm>
            <a:off x="7308304" y="324634"/>
            <a:ext cx="1008112" cy="523220"/>
          </a:xfrm>
          <a:prstGeom prst="rect">
            <a:avLst/>
          </a:prstGeom>
          <a:noFill/>
        </p:spPr>
        <p:txBody>
          <a:bodyPr wrap="square" rtlCol="0">
            <a:spAutoFit/>
          </a:bodyPr>
          <a:lstStyle/>
          <a:p>
            <a:r>
              <a:rPr lang="en-US" sz="2800" b="1" dirty="0"/>
              <a:t>04</a:t>
            </a:r>
          </a:p>
        </p:txBody>
      </p:sp>
      <p:sp>
        <p:nvSpPr>
          <p:cNvPr id="21" name="TextBox 20">
            <a:extLst>
              <a:ext uri="{FF2B5EF4-FFF2-40B4-BE49-F238E27FC236}">
                <a16:creationId xmlns:a16="http://schemas.microsoft.com/office/drawing/2014/main" id="{0A79D5EA-A352-4F75-97A5-412FAFFAEA64}"/>
              </a:ext>
            </a:extLst>
          </p:cNvPr>
          <p:cNvSpPr txBox="1"/>
          <p:nvPr/>
        </p:nvSpPr>
        <p:spPr>
          <a:xfrm>
            <a:off x="5220072" y="339502"/>
            <a:ext cx="1008112" cy="523220"/>
          </a:xfrm>
          <a:prstGeom prst="rect">
            <a:avLst/>
          </a:prstGeom>
          <a:noFill/>
        </p:spPr>
        <p:txBody>
          <a:bodyPr wrap="square" rtlCol="0">
            <a:spAutoFit/>
          </a:bodyPr>
          <a:lstStyle/>
          <a:p>
            <a:r>
              <a:rPr lang="en-US" sz="2800" b="1" dirty="0"/>
              <a:t>03</a:t>
            </a:r>
            <a:endParaRPr lang="en-US" sz="2400" b="1" dirty="0"/>
          </a:p>
        </p:txBody>
      </p:sp>
      <p:sp>
        <p:nvSpPr>
          <p:cNvPr id="11" name="Rectangle 10">
            <a:extLst>
              <a:ext uri="{FF2B5EF4-FFF2-40B4-BE49-F238E27FC236}">
                <a16:creationId xmlns:a16="http://schemas.microsoft.com/office/drawing/2014/main" id="{BAD39EEA-EDD7-4564-B337-29DDB1A7D54A}"/>
              </a:ext>
            </a:extLst>
          </p:cNvPr>
          <p:cNvSpPr/>
          <p:nvPr/>
        </p:nvSpPr>
        <p:spPr>
          <a:xfrm>
            <a:off x="5220072" y="51470"/>
            <a:ext cx="3834680" cy="3132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26DB327-C599-49C1-9ACD-CE553DD27052}"/>
              </a:ext>
            </a:extLst>
          </p:cNvPr>
          <p:cNvSpPr/>
          <p:nvPr/>
        </p:nvSpPr>
        <p:spPr>
          <a:xfrm>
            <a:off x="8028384" y="394194"/>
            <a:ext cx="288032" cy="377356"/>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06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b="1" dirty="0">
                <a:latin typeface="Algerian" panose="04020705040A02060702" pitchFamily="82" charset="0"/>
              </a:rPr>
              <a:t>Reference</a:t>
            </a:r>
          </a:p>
        </p:txBody>
      </p:sp>
      <p:sp>
        <p:nvSpPr>
          <p:cNvPr id="3" name="Text Placeholder 2">
            <a:extLst>
              <a:ext uri="{FF2B5EF4-FFF2-40B4-BE49-F238E27FC236}">
                <a16:creationId xmlns:a16="http://schemas.microsoft.com/office/drawing/2014/main" id="{75A11710-8272-4EEB-8882-B1464F1106BB}"/>
              </a:ext>
            </a:extLst>
          </p:cNvPr>
          <p:cNvSpPr>
            <a:spLocks noGrp="1"/>
          </p:cNvSpPr>
          <p:nvPr>
            <p:ph type="body" sz="quarter" idx="11"/>
          </p:nvPr>
        </p:nvSpPr>
        <p:spPr>
          <a:xfrm>
            <a:off x="-10740" y="1059582"/>
            <a:ext cx="9144000" cy="1296144"/>
          </a:xfrm>
        </p:spPr>
        <p:txBody>
          <a:bodyPr/>
          <a:lstStyle/>
          <a:p>
            <a:pPr algn="l"/>
            <a:r>
              <a:rPr lang="en-US" sz="1400" dirty="0">
                <a:latin typeface="Times New Roman" panose="02020603050405020304" pitchFamily="18" charset="0"/>
                <a:ea typeface="Tahoma" panose="020B0604030504040204" pitchFamily="34" charset="0"/>
                <a:cs typeface="Times New Roman" panose="02020603050405020304" pitchFamily="18" charset="0"/>
              </a:rPr>
              <a:t>[1]  J. G. A. </a:t>
            </a:r>
            <a:r>
              <a:rPr lang="en-US" sz="1400" dirty="0" err="1">
                <a:latin typeface="Times New Roman" panose="02020603050405020304" pitchFamily="18" charset="0"/>
                <a:ea typeface="Tahoma" panose="020B0604030504040204" pitchFamily="34" charset="0"/>
                <a:cs typeface="Times New Roman" panose="02020603050405020304" pitchFamily="18" charset="0"/>
              </a:rPr>
              <a:t>Barbedo</a:t>
            </a:r>
            <a:r>
              <a:rPr lang="en-US" sz="1400" dirty="0">
                <a:latin typeface="Times New Roman" panose="02020603050405020304" pitchFamily="18" charset="0"/>
                <a:ea typeface="Tahoma" panose="020B0604030504040204" pitchFamily="34" charset="0"/>
                <a:cs typeface="Times New Roman" panose="02020603050405020304" pitchFamily="18" charset="0"/>
              </a:rPr>
              <a:t>, “Detection of nutrition deficiencies in plants using proximal images and machine learning: A review,” </a:t>
            </a:r>
            <a:r>
              <a:rPr lang="en-US" sz="1400" i="1" dirty="0">
                <a:latin typeface="Times New Roman" panose="02020603050405020304" pitchFamily="18" charset="0"/>
                <a:ea typeface="Tahoma" panose="020B0604030504040204" pitchFamily="34" charset="0"/>
                <a:cs typeface="Times New Roman" panose="02020603050405020304" pitchFamily="18" charset="0"/>
              </a:rPr>
              <a:t>Computers and Electronics in Agriculture</a:t>
            </a:r>
            <a:r>
              <a:rPr lang="en-US" sz="1400" dirty="0">
                <a:latin typeface="Times New Roman" panose="02020603050405020304" pitchFamily="18" charset="0"/>
                <a:ea typeface="Tahoma" panose="020B0604030504040204" pitchFamily="34" charset="0"/>
                <a:cs typeface="Times New Roman" panose="02020603050405020304" pitchFamily="18" charset="0"/>
              </a:rPr>
              <a:t>, 02-May-2019. [Online]. Available: https://</a:t>
            </a:r>
            <a:r>
              <a:rPr lang="en-US" sz="1400" dirty="0" err="1">
                <a:latin typeface="Times New Roman" panose="02020603050405020304" pitchFamily="18" charset="0"/>
                <a:ea typeface="Tahoma" panose="020B0604030504040204" pitchFamily="34" charset="0"/>
                <a:cs typeface="Times New Roman" panose="02020603050405020304" pitchFamily="18" charset="0"/>
              </a:rPr>
              <a:t>www.sciencedirect.com</a:t>
            </a:r>
            <a:r>
              <a:rPr lang="en-US" sz="1400" dirty="0">
                <a:latin typeface="Times New Roman" panose="02020603050405020304" pitchFamily="18" charset="0"/>
                <a:ea typeface="Tahoma" panose="020B0604030504040204" pitchFamily="34" charset="0"/>
                <a:cs typeface="Times New Roman" panose="02020603050405020304" pitchFamily="18" charset="0"/>
              </a:rPr>
              <a:t>/science/article/</a:t>
            </a:r>
            <a:r>
              <a:rPr lang="en-US" sz="1400" dirty="0" err="1">
                <a:latin typeface="Times New Roman" panose="02020603050405020304" pitchFamily="18" charset="0"/>
                <a:ea typeface="Tahoma" panose="020B0604030504040204" pitchFamily="34" charset="0"/>
                <a:cs typeface="Times New Roman" panose="02020603050405020304" pitchFamily="18" charset="0"/>
              </a:rPr>
              <a:t>pii</a:t>
            </a:r>
            <a:r>
              <a:rPr lang="en-US" sz="1400" dirty="0">
                <a:latin typeface="Times New Roman" panose="02020603050405020304" pitchFamily="18" charset="0"/>
                <a:ea typeface="Tahoma" panose="020B0604030504040204" pitchFamily="34" charset="0"/>
                <a:cs typeface="Times New Roman" panose="02020603050405020304" pitchFamily="18" charset="0"/>
              </a:rPr>
              <a:t>/S0168169918318957. [Accessed: 15-Jan-2020].</a:t>
            </a:r>
          </a:p>
          <a:p>
            <a:pPr algn="l"/>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 Placeholder 2">
            <a:extLst>
              <a:ext uri="{FF2B5EF4-FFF2-40B4-BE49-F238E27FC236}">
                <a16:creationId xmlns:a16="http://schemas.microsoft.com/office/drawing/2014/main" id="{15B172B6-E089-4D2B-82AE-07FD0598E4A1}"/>
              </a:ext>
            </a:extLst>
          </p:cNvPr>
          <p:cNvSpPr txBox="1">
            <a:spLocks/>
          </p:cNvSpPr>
          <p:nvPr/>
        </p:nvSpPr>
        <p:spPr>
          <a:xfrm>
            <a:off x="-29468" y="1995686"/>
            <a:ext cx="9144000" cy="1296144"/>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latin typeface="Times New Roman" panose="02020603050405020304" pitchFamily="18" charset="0"/>
                <a:ea typeface="Tahoma" panose="020B0604030504040204" pitchFamily="34" charset="0"/>
                <a:cs typeface="Times New Roman" panose="02020603050405020304" pitchFamily="18" charset="0"/>
              </a:rPr>
              <a:t>[2] </a:t>
            </a:r>
            <a:r>
              <a:rPr lang="en-US" dirty="0" err="1">
                <a:latin typeface="Times New Roman" panose="02020603050405020304" pitchFamily="18" charset="0"/>
                <a:ea typeface="Tahoma" panose="020B0604030504040204" pitchFamily="34" charset="0"/>
                <a:cs typeface="Times New Roman" panose="02020603050405020304" pitchFamily="18" charset="0"/>
              </a:rPr>
              <a:t>N.Minni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N.Rehna</a:t>
            </a:r>
            <a:r>
              <a:rPr lang="en-US" dirty="0">
                <a:latin typeface="Times New Roman" panose="02020603050405020304" pitchFamily="18" charset="0"/>
                <a:ea typeface="Tahoma" panose="020B0604030504040204" pitchFamily="34" charset="0"/>
                <a:cs typeface="Times New Roman" panose="02020603050405020304" pitchFamily="18" charset="0"/>
              </a:rPr>
              <a:t> “Detection of nutrient deficiency in plants using image </a:t>
            </a:r>
            <a:r>
              <a:rPr lang="en-US" dirty="0" err="1">
                <a:latin typeface="Times New Roman" panose="02020603050405020304" pitchFamily="18" charset="0"/>
                <a:ea typeface="Tahoma" panose="020B0604030504040204" pitchFamily="34" charset="0"/>
                <a:cs typeface="Times New Roman" panose="02020603050405020304" pitchFamily="18" charset="0"/>
              </a:rPr>
              <a:t>procssing</a:t>
            </a:r>
            <a:r>
              <a:rPr lang="en-US" dirty="0">
                <a:latin typeface="Times New Roman" panose="02020603050405020304" pitchFamily="18" charset="0"/>
                <a:ea typeface="Tahoma" panose="020B0604030504040204" pitchFamily="34" charset="0"/>
                <a:cs typeface="Times New Roman" panose="02020603050405020304" pitchFamily="18" charset="0"/>
              </a:rPr>
              <a:t> techniques”, Department of Computer Science ,College of women </a:t>
            </a:r>
            <a:r>
              <a:rPr lang="en-US" dirty="0" err="1">
                <a:latin typeface="Times New Roman" panose="02020603050405020304" pitchFamily="18" charset="0"/>
                <a:ea typeface="Tahoma" panose="020B0604030504040204" pitchFamily="34" charset="0"/>
                <a:cs typeface="Times New Roman" panose="02020603050405020304" pitchFamily="18" charset="0"/>
              </a:rPr>
              <a:t>Karaikkal</a:t>
            </a:r>
            <a:r>
              <a:rPr lang="en-US" dirty="0">
                <a:latin typeface="Times New Roman" panose="02020603050405020304" pitchFamily="18" charset="0"/>
                <a:ea typeface="Tahoma" panose="020B0604030504040204" pitchFamily="34" charset="0"/>
                <a:cs typeface="Times New Roman" panose="02020603050405020304" pitchFamily="18" charset="0"/>
              </a:rPr>
              <a:t>, Puducherry, India Dong-A University, ISSN 2278-2397</a:t>
            </a:r>
          </a:p>
        </p:txBody>
      </p:sp>
      <p:sp>
        <p:nvSpPr>
          <p:cNvPr id="6" name="Text Placeholder 2">
            <a:extLst>
              <a:ext uri="{FF2B5EF4-FFF2-40B4-BE49-F238E27FC236}">
                <a16:creationId xmlns:a16="http://schemas.microsoft.com/office/drawing/2014/main" id="{A687030C-5413-44DE-971B-4B72103F26AA}"/>
              </a:ext>
            </a:extLst>
          </p:cNvPr>
          <p:cNvSpPr txBox="1">
            <a:spLocks/>
          </p:cNvSpPr>
          <p:nvPr/>
        </p:nvSpPr>
        <p:spPr>
          <a:xfrm>
            <a:off x="-29468" y="3147814"/>
            <a:ext cx="9144000" cy="1296144"/>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latin typeface="Times New Roman" panose="02020603050405020304" pitchFamily="18" charset="0"/>
                <a:ea typeface="Tahoma" panose="020B0604030504040204" pitchFamily="34" charset="0"/>
                <a:cs typeface="Times New Roman" panose="02020603050405020304" pitchFamily="18" charset="0"/>
              </a:rPr>
              <a:t>[3]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Sumit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Saha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 Comprehensive guide to Convolutional Neural Networks- the ELI5 way,” December 15, 2018. [Online]. Available: https://</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towardsdatascience.com</a:t>
            </a:r>
            <a:r>
              <a:rPr lang="en-US" dirty="0">
                <a:effectLst/>
                <a:latin typeface="Times New Roman" panose="02020603050405020304" pitchFamily="18" charset="0"/>
                <a:ea typeface="Calibri" panose="020F0502020204030204" pitchFamily="34" charset="0"/>
                <a:cs typeface="Times New Roman" panose="02020603050405020304" pitchFamily="18" charset="0"/>
              </a:rPr>
              <a:t>/a-comprehensive-guide-to-convolutional-neural-networks-the-eli5-way-3bd2b1164a53 [Accessed Jan 04, 2020].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74930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sz="2800" dirty="0">
                <a:latin typeface="Algerian" panose="04020705040A02060702" pitchFamily="82" charset="0"/>
              </a:rPr>
              <a:t>Demonstration</a:t>
            </a:r>
          </a:p>
        </p:txBody>
      </p:sp>
    </p:spTree>
    <p:extLst>
      <p:ext uri="{BB962C8B-B14F-4D97-AF65-F5344CB8AC3E}">
        <p14:creationId xmlns:p14="http://schemas.microsoft.com/office/powerpoint/2010/main" val="262328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
            <a:extLst>
              <a:ext uri="{FF2B5EF4-FFF2-40B4-BE49-F238E27FC236}">
                <a16:creationId xmlns:a16="http://schemas.microsoft.com/office/drawing/2014/main" id="{00CCFDC0-B669-41B0-9FE5-89612815950D}"/>
              </a:ext>
            </a:extLst>
          </p:cNvPr>
          <p:cNvSpPr txBox="1">
            <a:spLocks/>
          </p:cNvSpPr>
          <p:nvPr/>
        </p:nvSpPr>
        <p:spPr>
          <a:xfrm>
            <a:off x="707438" y="2346870"/>
            <a:ext cx="7886700" cy="706043"/>
          </a:xfr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700" dirty="0">
                <a:latin typeface="Algerian" panose="04020705040A02060702" pitchFamily="82" charset="0"/>
                <a:cs typeface="Times New Roman" panose="02020603050405020304" pitchFamily="18" charset="0"/>
              </a:rPr>
              <a:t>It17109840 – L.H.RAJARATNE</a:t>
            </a:r>
          </a:p>
        </p:txBody>
      </p:sp>
      <p:pic>
        <p:nvPicPr>
          <p:cNvPr id="29" name="Picture 28">
            <a:extLst>
              <a:ext uri="{FF2B5EF4-FFF2-40B4-BE49-F238E27FC236}">
                <a16:creationId xmlns:a16="http://schemas.microsoft.com/office/drawing/2014/main" id="{52498F18-A6B0-47FF-A1AB-66B2ECA0F45E}"/>
              </a:ext>
            </a:extLst>
          </p:cNvPr>
          <p:cNvPicPr>
            <a:picLocks noChangeAspect="1"/>
          </p:cNvPicPr>
          <p:nvPr/>
        </p:nvPicPr>
        <p:blipFill>
          <a:blip r:embed="rId2"/>
          <a:stretch>
            <a:fillRect/>
          </a:stretch>
        </p:blipFill>
        <p:spPr>
          <a:xfrm>
            <a:off x="0" y="4484495"/>
            <a:ext cx="2221706" cy="485775"/>
          </a:xfrm>
          <a:prstGeom prst="rect">
            <a:avLst/>
          </a:prstGeom>
        </p:spPr>
      </p:pic>
      <p:sp>
        <p:nvSpPr>
          <p:cNvPr id="35" name="Title 4">
            <a:extLst>
              <a:ext uri="{FF2B5EF4-FFF2-40B4-BE49-F238E27FC236}">
                <a16:creationId xmlns:a16="http://schemas.microsoft.com/office/drawing/2014/main" id="{C4E220A9-DB49-4464-82BE-8A4FBF519D47}"/>
              </a:ext>
            </a:extLst>
          </p:cNvPr>
          <p:cNvSpPr txBox="1">
            <a:spLocks/>
          </p:cNvSpPr>
          <p:nvPr/>
        </p:nvSpPr>
        <p:spPr>
          <a:xfrm>
            <a:off x="628650" y="1546058"/>
            <a:ext cx="7886700" cy="706043"/>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3600" b="1" dirty="0">
                <a:latin typeface="Algerian" panose="04020705040A02060702" pitchFamily="82" charset="0"/>
                <a:cs typeface="Times New Roman" panose="02020603050405020304" pitchFamily="18" charset="0"/>
              </a:rPr>
              <a:t>DISORDER DEGREE IDENTIFICATION</a:t>
            </a:r>
          </a:p>
        </p:txBody>
      </p:sp>
      <p:sp>
        <p:nvSpPr>
          <p:cNvPr id="39" name="TextBox 38">
            <a:extLst>
              <a:ext uri="{FF2B5EF4-FFF2-40B4-BE49-F238E27FC236}">
                <a16:creationId xmlns:a16="http://schemas.microsoft.com/office/drawing/2014/main" id="{B78B3E98-6A4C-49E5-AA42-DE2B44D1F655}"/>
              </a:ext>
            </a:extLst>
          </p:cNvPr>
          <p:cNvSpPr txBox="1"/>
          <p:nvPr/>
        </p:nvSpPr>
        <p:spPr>
          <a:xfrm>
            <a:off x="2627784" y="2931790"/>
            <a:ext cx="4375398" cy="584775"/>
          </a:xfrm>
          <a:prstGeom prst="rect">
            <a:avLst/>
          </a:prstGeom>
          <a:noFill/>
        </p:spPr>
        <p:txBody>
          <a:bodyPr wrap="square" rtlCol="0">
            <a:spAutoFit/>
          </a:bodyPr>
          <a:lstStyle/>
          <a:p>
            <a:r>
              <a:rPr lang="en-US" sz="3200" b="1" dirty="0">
                <a:latin typeface="Aldhabi" panose="01000000000000000000" pitchFamily="2" charset="-78"/>
                <a:cs typeface="Aldhabi" panose="01000000000000000000" pitchFamily="2" charset="-78"/>
              </a:rPr>
              <a:t>Specialized in Cyber Security</a:t>
            </a:r>
          </a:p>
        </p:txBody>
      </p:sp>
      <p:sp>
        <p:nvSpPr>
          <p:cNvPr id="8" name="TextBox 7">
            <a:extLst>
              <a:ext uri="{FF2B5EF4-FFF2-40B4-BE49-F238E27FC236}">
                <a16:creationId xmlns:a16="http://schemas.microsoft.com/office/drawing/2014/main" id="{39B27A0A-17B9-4B6C-AA65-E4834573CEF6}"/>
              </a:ext>
            </a:extLst>
          </p:cNvPr>
          <p:cNvSpPr txBox="1"/>
          <p:nvPr/>
        </p:nvSpPr>
        <p:spPr>
          <a:xfrm>
            <a:off x="3169328" y="4791948"/>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spTree>
    <p:extLst>
      <p:ext uri="{BB962C8B-B14F-4D97-AF65-F5344CB8AC3E}">
        <p14:creationId xmlns:p14="http://schemas.microsoft.com/office/powerpoint/2010/main" val="15934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07BB05F-55D6-4748-906A-A86B26F87342}"/>
              </a:ext>
            </a:extLst>
          </p:cNvPr>
          <p:cNvSpPr txBox="1">
            <a:spLocks/>
          </p:cNvSpPr>
          <p:nvPr/>
        </p:nvSpPr>
        <p:spPr>
          <a:xfrm>
            <a:off x="309230" y="432658"/>
            <a:ext cx="8679898" cy="543185"/>
          </a:xfrm>
          <a:prstGeom prst="rect">
            <a:avLst/>
          </a:prstGeom>
        </p:spPr>
        <p:txBody>
          <a:bodyPr anchor="ctr">
            <a:normAutofit fontScale="92500" lnSpcReduction="10000"/>
          </a:bodyP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0000">
                    <a:lumMod val="85000"/>
                    <a:lumOff val="15000"/>
                  </a:srgbClr>
                </a:solidFill>
                <a:latin typeface="Algerian" panose="04020705040A02060702" pitchFamily="82" charset="0"/>
              </a:rPr>
              <a:t>Research Gap</a:t>
            </a:r>
            <a:endParaRPr lang="en-US" sz="3200" dirty="0">
              <a:latin typeface="Algerian" panose="04020705040A02060702" pitchFamily="82" charset="0"/>
            </a:endParaRPr>
          </a:p>
        </p:txBody>
      </p:sp>
      <p:pic>
        <p:nvPicPr>
          <p:cNvPr id="20" name="Picture 19">
            <a:extLst>
              <a:ext uri="{FF2B5EF4-FFF2-40B4-BE49-F238E27FC236}">
                <a16:creationId xmlns:a16="http://schemas.microsoft.com/office/drawing/2014/main" id="{92760DFD-5FF1-4124-A231-417752486FCA}"/>
              </a:ext>
            </a:extLst>
          </p:cNvPr>
          <p:cNvPicPr>
            <a:picLocks noChangeAspect="1"/>
          </p:cNvPicPr>
          <p:nvPr/>
        </p:nvPicPr>
        <p:blipFill>
          <a:blip r:embed="rId2"/>
          <a:stretch>
            <a:fillRect/>
          </a:stretch>
        </p:blipFill>
        <p:spPr>
          <a:xfrm>
            <a:off x="85413" y="4534247"/>
            <a:ext cx="2221706" cy="485775"/>
          </a:xfrm>
          <a:prstGeom prst="rect">
            <a:avLst/>
          </a:prstGeom>
        </p:spPr>
      </p:pic>
      <p:sp>
        <p:nvSpPr>
          <p:cNvPr id="3" name="TextBox 2">
            <a:extLst>
              <a:ext uri="{FF2B5EF4-FFF2-40B4-BE49-F238E27FC236}">
                <a16:creationId xmlns:a16="http://schemas.microsoft.com/office/drawing/2014/main" id="{BD2BA385-424D-4D19-B5EA-05649E4AE604}"/>
              </a:ext>
            </a:extLst>
          </p:cNvPr>
          <p:cNvSpPr txBox="1"/>
          <p:nvPr/>
        </p:nvSpPr>
        <p:spPr>
          <a:xfrm>
            <a:off x="309230" y="1059582"/>
            <a:ext cx="872726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Identify the extent of nutrition deficiency in a plant by using                                                                                            computer vision techniques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Mask RCNN to Identify the </a:t>
            </a:r>
            <a:r>
              <a:rPr lang="en-US" sz="2400" dirty="0" err="1"/>
              <a:t>colour</a:t>
            </a:r>
            <a:r>
              <a:rPr lang="en-US" sz="2400" dirty="0"/>
              <a:t> changes in leaves </a:t>
            </a:r>
          </a:p>
          <a:p>
            <a:r>
              <a:rPr lang="en-US" sz="2400" dirty="0"/>
              <a:t>    necessary to identify the deficiency</a:t>
            </a:r>
          </a:p>
          <a:p>
            <a:endParaRPr lang="en-US" sz="2400" dirty="0"/>
          </a:p>
          <a:p>
            <a:pPr marL="285750"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F5000EE2-B1D7-4851-9B33-690C40E49D1C}"/>
              </a:ext>
            </a:extLst>
          </p:cNvPr>
          <p:cNvSpPr txBox="1"/>
          <p:nvPr/>
        </p:nvSpPr>
        <p:spPr>
          <a:xfrm>
            <a:off x="3169328" y="4791948"/>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spTree>
    <p:extLst>
      <p:ext uri="{BB962C8B-B14F-4D97-AF65-F5344CB8AC3E}">
        <p14:creationId xmlns:p14="http://schemas.microsoft.com/office/powerpoint/2010/main" val="3494520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9A5D00-4FD6-4709-A86F-40A63676F811}"/>
              </a:ext>
            </a:extLst>
          </p:cNvPr>
          <p:cNvSpPr txBox="1">
            <a:spLocks/>
          </p:cNvSpPr>
          <p:nvPr/>
        </p:nvSpPr>
        <p:spPr>
          <a:xfrm>
            <a:off x="642579" y="506869"/>
            <a:ext cx="7926301" cy="639445"/>
          </a:xfrm>
        </p:spPr>
        <p:txBody>
          <a:bodyPr>
            <a:normAutofit fontScale="97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750" dirty="0">
                <a:solidFill>
                  <a:srgbClr val="000000">
                    <a:lumMod val="85000"/>
                    <a:lumOff val="15000"/>
                  </a:srgbClr>
                </a:solidFill>
                <a:latin typeface="Algerian" panose="04020705040A02060702" pitchFamily="82" charset="0"/>
              </a:rPr>
              <a:t>Research Questions</a:t>
            </a:r>
          </a:p>
        </p:txBody>
      </p:sp>
      <p:sp>
        <p:nvSpPr>
          <p:cNvPr id="15" name="Slide Number Placeholder 2">
            <a:extLst>
              <a:ext uri="{FF2B5EF4-FFF2-40B4-BE49-F238E27FC236}">
                <a16:creationId xmlns:a16="http://schemas.microsoft.com/office/drawing/2014/main" id="{62A0943B-7266-4884-A236-C08F8ECCF4FC}"/>
              </a:ext>
            </a:extLst>
          </p:cNvPr>
          <p:cNvSpPr txBox="1">
            <a:spLocks/>
          </p:cNvSpPr>
          <p:nvPr/>
        </p:nvSpPr>
        <p:spPr>
          <a:xfrm>
            <a:off x="152400" y="15240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17</a:t>
            </a:fld>
            <a:endParaRPr lang="en-US"/>
          </a:p>
        </p:txBody>
      </p:sp>
      <p:pic>
        <p:nvPicPr>
          <p:cNvPr id="19" name="Picture 18">
            <a:extLst>
              <a:ext uri="{FF2B5EF4-FFF2-40B4-BE49-F238E27FC236}">
                <a16:creationId xmlns:a16="http://schemas.microsoft.com/office/drawing/2014/main" id="{DB44B3A1-4792-4A9C-ADB3-75C918B5E097}"/>
              </a:ext>
            </a:extLst>
          </p:cNvPr>
          <p:cNvPicPr>
            <a:picLocks noChangeAspect="1"/>
          </p:cNvPicPr>
          <p:nvPr/>
        </p:nvPicPr>
        <p:blipFill>
          <a:blip r:embed="rId2"/>
          <a:stretch>
            <a:fillRect/>
          </a:stretch>
        </p:blipFill>
        <p:spPr>
          <a:xfrm>
            <a:off x="85413" y="4534247"/>
            <a:ext cx="2221706" cy="485775"/>
          </a:xfrm>
          <a:prstGeom prst="rect">
            <a:avLst/>
          </a:prstGeom>
        </p:spPr>
      </p:pic>
      <p:sp>
        <p:nvSpPr>
          <p:cNvPr id="3" name="TextBox 2">
            <a:extLst>
              <a:ext uri="{FF2B5EF4-FFF2-40B4-BE49-F238E27FC236}">
                <a16:creationId xmlns:a16="http://schemas.microsoft.com/office/drawing/2014/main" id="{98EA1972-BD3F-4DFC-AE0E-2F7D22A6BD3F}"/>
              </a:ext>
            </a:extLst>
          </p:cNvPr>
          <p:cNvSpPr txBox="1"/>
          <p:nvPr/>
        </p:nvSpPr>
        <p:spPr>
          <a:xfrm>
            <a:off x="467544" y="1275606"/>
            <a:ext cx="8352928"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How is a nutrition deficiency measured in the field?</a:t>
            </a:r>
          </a:p>
          <a:p>
            <a:endParaRPr lang="en-US" sz="2400" dirty="0"/>
          </a:p>
          <a:p>
            <a:pPr marL="342900" indent="-342900">
              <a:buFont typeface="Arial" panose="020B0604020202020204" pitchFamily="34" charset="0"/>
              <a:buChar char="•"/>
            </a:pPr>
            <a:r>
              <a:rPr lang="en-US" sz="2400" dirty="0"/>
              <a:t>How can computer vision techniques be used to measure the spread of a symptom?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to calculate the disorder degree using Mask RCNN?</a:t>
            </a:r>
          </a:p>
        </p:txBody>
      </p:sp>
      <p:sp>
        <p:nvSpPr>
          <p:cNvPr id="9" name="TextBox 8">
            <a:extLst>
              <a:ext uri="{FF2B5EF4-FFF2-40B4-BE49-F238E27FC236}">
                <a16:creationId xmlns:a16="http://schemas.microsoft.com/office/drawing/2014/main" id="{D03B3352-DF13-4549-8B3D-413FC4AD9C3F}"/>
              </a:ext>
            </a:extLst>
          </p:cNvPr>
          <p:cNvSpPr txBox="1"/>
          <p:nvPr/>
        </p:nvSpPr>
        <p:spPr>
          <a:xfrm>
            <a:off x="3169328" y="4791948"/>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spTree>
    <p:extLst>
      <p:ext uri="{BB962C8B-B14F-4D97-AF65-F5344CB8AC3E}">
        <p14:creationId xmlns:p14="http://schemas.microsoft.com/office/powerpoint/2010/main" val="3847117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4DA59-F9D7-4EE8-B368-071DC4D378BE}"/>
              </a:ext>
            </a:extLst>
          </p:cNvPr>
          <p:cNvSpPr txBox="1">
            <a:spLocks/>
          </p:cNvSpPr>
          <p:nvPr/>
        </p:nvSpPr>
        <p:spPr>
          <a:xfrm>
            <a:off x="846495" y="73203"/>
            <a:ext cx="7316812" cy="843548"/>
          </a:xfr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700" dirty="0">
                <a:latin typeface="Algerian" panose="04020705040A02060702" pitchFamily="82" charset="0"/>
              </a:rPr>
              <a:t> Objectives</a:t>
            </a:r>
            <a:r>
              <a:rPr lang="en-US" sz="3700" dirty="0">
                <a:latin typeface="Arial"/>
              </a:rPr>
              <a:t> </a:t>
            </a:r>
            <a:br>
              <a:rPr lang="en-US" sz="3700" dirty="0">
                <a:latin typeface="Algerian" panose="04020705040A02060702" pitchFamily="82" charset="0"/>
              </a:rPr>
            </a:br>
            <a:endParaRPr lang="en-US" sz="3700" dirty="0">
              <a:latin typeface="Algerian" panose="04020705040A02060702" pitchFamily="82" charset="0"/>
            </a:endParaRPr>
          </a:p>
        </p:txBody>
      </p:sp>
      <p:sp>
        <p:nvSpPr>
          <p:cNvPr id="27" name="Freeform 375">
            <a:extLst>
              <a:ext uri="{FF2B5EF4-FFF2-40B4-BE49-F238E27FC236}">
                <a16:creationId xmlns:a16="http://schemas.microsoft.com/office/drawing/2014/main" id="{B510F422-98F0-4AC1-A6BC-48C05B4B6A18}"/>
              </a:ext>
            </a:extLst>
          </p:cNvPr>
          <p:cNvSpPr/>
          <p:nvPr/>
        </p:nvSpPr>
        <p:spPr>
          <a:xfrm>
            <a:off x="713129" y="282025"/>
            <a:ext cx="224364" cy="282197"/>
          </a:xfrm>
          <a:custGeom>
            <a:avLst/>
            <a:gdLst>
              <a:gd name="connsiteX0" fmla="*/ 1749152 w 2754884"/>
              <a:gd name="connsiteY0" fmla="*/ 0 h 3485604"/>
              <a:gd name="connsiteX1" fmla="*/ 2727120 w 2754884"/>
              <a:gd name="connsiteY1" fmla="*/ 297643 h 3485604"/>
              <a:gd name="connsiteX2" fmla="*/ 2754884 w 2754884"/>
              <a:gd name="connsiteY2" fmla="*/ 318329 h 3485604"/>
              <a:gd name="connsiteX3" fmla="*/ 2717953 w 2754884"/>
              <a:gd name="connsiteY3" fmla="*/ 352196 h 3485604"/>
              <a:gd name="connsiteX4" fmla="*/ 2439975 w 2754884"/>
              <a:gd name="connsiteY4" fmla="*/ 692133 h 3485604"/>
              <a:gd name="connsiteX5" fmla="*/ 2415426 w 2754884"/>
              <a:gd name="connsiteY5" fmla="*/ 732906 h 3485604"/>
              <a:gd name="connsiteX6" fmla="*/ 2334302 w 2754884"/>
              <a:gd name="connsiteY6" fmla="*/ 684329 h 3485604"/>
              <a:gd name="connsiteX7" fmla="*/ 1753915 w 2754884"/>
              <a:gd name="connsiteY7" fmla="*/ 539477 h 3485604"/>
              <a:gd name="connsiteX8" fmla="*/ 561040 w 2754884"/>
              <a:gd name="connsiteY8" fmla="*/ 1497755 h 3485604"/>
              <a:gd name="connsiteX9" fmla="*/ 560739 w 2754884"/>
              <a:gd name="connsiteY9" fmla="*/ 1499702 h 3485604"/>
              <a:gd name="connsiteX10" fmla="*/ 560289 w 2754884"/>
              <a:gd name="connsiteY10" fmla="*/ 1501410 h 3485604"/>
              <a:gd name="connsiteX11" fmla="*/ 535635 w 2754884"/>
              <a:gd name="connsiteY11" fmla="*/ 1740366 h 3485604"/>
              <a:gd name="connsiteX12" fmla="*/ 560289 w 2754884"/>
              <a:gd name="connsiteY12" fmla="*/ 1979322 h 3485604"/>
              <a:gd name="connsiteX13" fmla="*/ 581224 w 2754884"/>
              <a:gd name="connsiteY13" fmla="*/ 2058873 h 3485604"/>
              <a:gd name="connsiteX14" fmla="*/ 591043 w 2754884"/>
              <a:gd name="connsiteY14" fmla="*/ 2096515 h 3485604"/>
              <a:gd name="connsiteX15" fmla="*/ 1753915 w 2754884"/>
              <a:gd name="connsiteY15" fmla="*/ 2939777 h 3485604"/>
              <a:gd name="connsiteX16" fmla="*/ 2115996 w 2754884"/>
              <a:gd name="connsiteY16" fmla="*/ 2885821 h 3485604"/>
              <a:gd name="connsiteX17" fmla="*/ 2221822 w 2754884"/>
              <a:gd name="connsiteY17" fmla="*/ 2847643 h 3485604"/>
              <a:gd name="connsiteX18" fmla="*/ 2230086 w 2754884"/>
              <a:gd name="connsiteY18" fmla="*/ 2870424 h 3485604"/>
              <a:gd name="connsiteX19" fmla="*/ 2439975 w 2754884"/>
              <a:gd name="connsiteY19" fmla="*/ 3260589 h 3485604"/>
              <a:gd name="connsiteX20" fmla="*/ 2485496 w 2754884"/>
              <a:gd name="connsiteY20" fmla="*/ 3322010 h 3485604"/>
              <a:gd name="connsiteX21" fmla="*/ 2430001 w 2754884"/>
              <a:gd name="connsiteY21" fmla="*/ 3348646 h 3485604"/>
              <a:gd name="connsiteX22" fmla="*/ 1749152 w 2754884"/>
              <a:gd name="connsiteY22" fmla="*/ 3485604 h 3485604"/>
              <a:gd name="connsiteX23" fmla="*/ 0 w 2754884"/>
              <a:gd name="connsiteY23" fmla="*/ 1742802 h 3485604"/>
              <a:gd name="connsiteX24" fmla="*/ 1749152 w 2754884"/>
              <a:gd name="connsiteY24" fmla="*/ 0 h 348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4884" h="3485604">
                <a:moveTo>
                  <a:pt x="1749152" y="0"/>
                </a:moveTo>
                <a:cubicBezTo>
                  <a:pt x="2111413" y="0"/>
                  <a:pt x="2447953" y="109727"/>
                  <a:pt x="2727120" y="297643"/>
                </a:cubicBezTo>
                <a:lnTo>
                  <a:pt x="2754884" y="318329"/>
                </a:lnTo>
                <a:lnTo>
                  <a:pt x="2717953" y="352196"/>
                </a:lnTo>
                <a:cubicBezTo>
                  <a:pt x="2614963" y="456111"/>
                  <a:pt x="2521795" y="569937"/>
                  <a:pt x="2439975" y="692133"/>
                </a:cubicBezTo>
                <a:lnTo>
                  <a:pt x="2415426" y="732906"/>
                </a:lnTo>
                <a:lnTo>
                  <a:pt x="2334302" y="684329"/>
                </a:lnTo>
                <a:cubicBezTo>
                  <a:pt x="2161774" y="591950"/>
                  <a:pt x="1964062" y="539477"/>
                  <a:pt x="1753915" y="539477"/>
                </a:cubicBezTo>
                <a:cubicBezTo>
                  <a:pt x="1165505" y="539477"/>
                  <a:pt x="674578" y="950867"/>
                  <a:pt x="561040" y="1497755"/>
                </a:cubicBezTo>
                <a:lnTo>
                  <a:pt x="560739" y="1499702"/>
                </a:lnTo>
                <a:lnTo>
                  <a:pt x="560289" y="1501410"/>
                </a:lnTo>
                <a:cubicBezTo>
                  <a:pt x="544124" y="1578595"/>
                  <a:pt x="535635" y="1658512"/>
                  <a:pt x="535635" y="1740366"/>
                </a:cubicBezTo>
                <a:cubicBezTo>
                  <a:pt x="535635" y="1822220"/>
                  <a:pt x="544124" y="1902137"/>
                  <a:pt x="560289" y="1979322"/>
                </a:cubicBezTo>
                <a:lnTo>
                  <a:pt x="581224" y="2058873"/>
                </a:lnTo>
                <a:lnTo>
                  <a:pt x="591043" y="2096515"/>
                </a:lnTo>
                <a:cubicBezTo>
                  <a:pt x="745207" y="2585059"/>
                  <a:pt x="1207534" y="2939777"/>
                  <a:pt x="1753915" y="2939777"/>
                </a:cubicBezTo>
                <a:cubicBezTo>
                  <a:pt x="1880003" y="2939777"/>
                  <a:pt x="2001615" y="2920887"/>
                  <a:pt x="2115996" y="2885821"/>
                </a:cubicBezTo>
                <a:lnTo>
                  <a:pt x="2221822" y="2847643"/>
                </a:lnTo>
                <a:lnTo>
                  <a:pt x="2230086" y="2870424"/>
                </a:lnTo>
                <a:cubicBezTo>
                  <a:pt x="2287684" y="3007824"/>
                  <a:pt x="2358156" y="3138392"/>
                  <a:pt x="2439975" y="3260589"/>
                </a:cubicBezTo>
                <a:lnTo>
                  <a:pt x="2485496" y="3322010"/>
                </a:lnTo>
                <a:lnTo>
                  <a:pt x="2430001" y="3348646"/>
                </a:lnTo>
                <a:cubicBezTo>
                  <a:pt x="2220735" y="3436837"/>
                  <a:pt x="1990660" y="3485604"/>
                  <a:pt x="1749152" y="3485604"/>
                </a:cubicBezTo>
                <a:cubicBezTo>
                  <a:pt x="783122" y="3485604"/>
                  <a:pt x="0" y="2705325"/>
                  <a:pt x="0" y="1742802"/>
                </a:cubicBezTo>
                <a:cubicBezTo>
                  <a:pt x="0" y="780279"/>
                  <a:pt x="783122" y="0"/>
                  <a:pt x="1749152"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dirty="0"/>
          </a:p>
        </p:txBody>
      </p:sp>
      <p:sp>
        <p:nvSpPr>
          <p:cNvPr id="28" name="Freeform 376">
            <a:extLst>
              <a:ext uri="{FF2B5EF4-FFF2-40B4-BE49-F238E27FC236}">
                <a16:creationId xmlns:a16="http://schemas.microsoft.com/office/drawing/2014/main" id="{B119CCF1-26D5-4CF5-B2C8-1E1AF373090C}"/>
              </a:ext>
            </a:extLst>
          </p:cNvPr>
          <p:cNvSpPr/>
          <p:nvPr/>
        </p:nvSpPr>
        <p:spPr>
          <a:xfrm>
            <a:off x="802287" y="369591"/>
            <a:ext cx="88416" cy="105654"/>
          </a:xfrm>
          <a:custGeom>
            <a:avLst/>
            <a:gdLst>
              <a:gd name="connsiteX0" fmla="*/ 651454 w 1065402"/>
              <a:gd name="connsiteY0" fmla="*/ 0 h 1267982"/>
              <a:gd name="connsiteX1" fmla="*/ 1015688 w 1065402"/>
              <a:gd name="connsiteY1" fmla="*/ 108276 h 1267982"/>
              <a:gd name="connsiteX2" fmla="*/ 1065402 w 1065402"/>
              <a:gd name="connsiteY2" fmla="*/ 148194 h 1267982"/>
              <a:gd name="connsiteX3" fmla="*/ 1051074 w 1065402"/>
              <a:gd name="connsiteY3" fmla="*/ 187692 h 1267982"/>
              <a:gd name="connsiteX4" fmla="*/ 948728 w 1065402"/>
              <a:gd name="connsiteY4" fmla="*/ 870725 h 1267982"/>
              <a:gd name="connsiteX5" fmla="*/ 960481 w 1065402"/>
              <a:gd name="connsiteY5" fmla="*/ 1105571 h 1267982"/>
              <a:gd name="connsiteX6" fmla="*/ 972149 w 1065402"/>
              <a:gd name="connsiteY6" fmla="*/ 1182705 h 1267982"/>
              <a:gd name="connsiteX7" fmla="*/ 905029 w 1065402"/>
              <a:gd name="connsiteY7" fmla="*/ 1218160 h 1267982"/>
              <a:gd name="connsiteX8" fmla="*/ 651454 w 1065402"/>
              <a:gd name="connsiteY8" fmla="*/ 1267982 h 1267982"/>
              <a:gd name="connsiteX9" fmla="*/ 0 w 1065402"/>
              <a:gd name="connsiteY9" fmla="*/ 633991 h 1267982"/>
              <a:gd name="connsiteX10" fmla="*/ 651454 w 1065402"/>
              <a:gd name="connsiteY10" fmla="*/ 0 h 126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5402" h="1267982">
                <a:moveTo>
                  <a:pt x="651454" y="0"/>
                </a:moveTo>
                <a:cubicBezTo>
                  <a:pt x="786375" y="0"/>
                  <a:pt x="911715" y="39916"/>
                  <a:pt x="1015688" y="108276"/>
                </a:cubicBezTo>
                <a:lnTo>
                  <a:pt x="1065402" y="148194"/>
                </a:lnTo>
                <a:lnTo>
                  <a:pt x="1051074" y="187692"/>
                </a:lnTo>
                <a:cubicBezTo>
                  <a:pt x="984560" y="403462"/>
                  <a:pt x="948728" y="632872"/>
                  <a:pt x="948728" y="870725"/>
                </a:cubicBezTo>
                <a:cubicBezTo>
                  <a:pt x="948728" y="950010"/>
                  <a:pt x="952709" y="1028356"/>
                  <a:pt x="960481" y="1105571"/>
                </a:cubicBezTo>
                <a:lnTo>
                  <a:pt x="972149" y="1182705"/>
                </a:lnTo>
                <a:lnTo>
                  <a:pt x="905029" y="1218160"/>
                </a:lnTo>
                <a:cubicBezTo>
                  <a:pt x="827091" y="1250242"/>
                  <a:pt x="741401" y="1267982"/>
                  <a:pt x="651454" y="1267982"/>
                </a:cubicBezTo>
                <a:cubicBezTo>
                  <a:pt x="291666" y="1267982"/>
                  <a:pt x="0" y="984135"/>
                  <a:pt x="0" y="633991"/>
                </a:cubicBezTo>
                <a:cubicBezTo>
                  <a:pt x="0" y="283847"/>
                  <a:pt x="291666" y="0"/>
                  <a:pt x="651454"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29" name="Freeform 377">
            <a:extLst>
              <a:ext uri="{FF2B5EF4-FFF2-40B4-BE49-F238E27FC236}">
                <a16:creationId xmlns:a16="http://schemas.microsoft.com/office/drawing/2014/main" id="{90D77789-F2FD-4E4A-8335-F5E234DF74D2}"/>
              </a:ext>
            </a:extLst>
          </p:cNvPr>
          <p:cNvSpPr/>
          <p:nvPr/>
        </p:nvSpPr>
        <p:spPr>
          <a:xfrm>
            <a:off x="628052" y="195486"/>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30" name="Freeform 378">
            <a:extLst>
              <a:ext uri="{FF2B5EF4-FFF2-40B4-BE49-F238E27FC236}">
                <a16:creationId xmlns:a16="http://schemas.microsoft.com/office/drawing/2014/main" id="{67B1DADA-542C-4BE2-B9BB-E39FDB3C9054}"/>
              </a:ext>
            </a:extLst>
          </p:cNvPr>
          <p:cNvSpPr/>
          <p:nvPr/>
        </p:nvSpPr>
        <p:spPr>
          <a:xfrm>
            <a:off x="890514" y="258101"/>
            <a:ext cx="340787" cy="346373"/>
          </a:xfrm>
          <a:custGeom>
            <a:avLst/>
            <a:gdLst/>
            <a:ahLst/>
            <a:cxnLst/>
            <a:rect l="l" t="t" r="r" b="b"/>
            <a:pathLst>
              <a:path w="3099162" h="3143008">
                <a:moveTo>
                  <a:pt x="1999064" y="1245778"/>
                </a:moveTo>
                <a:lnTo>
                  <a:pt x="2001216" y="1245778"/>
                </a:lnTo>
                <a:cubicBezTo>
                  <a:pt x="2006731" y="1272090"/>
                  <a:pt x="2012649" y="1301297"/>
                  <a:pt x="2018972" y="1333398"/>
                </a:cubicBezTo>
                <a:cubicBezTo>
                  <a:pt x="2025294" y="1365498"/>
                  <a:pt x="2031212" y="1394436"/>
                  <a:pt x="2036727" y="1420211"/>
                </a:cubicBezTo>
                <a:lnTo>
                  <a:pt x="2073315" y="1587107"/>
                </a:lnTo>
                <a:lnTo>
                  <a:pt x="1926964" y="1587107"/>
                </a:lnTo>
                <a:lnTo>
                  <a:pt x="1964628" y="1420277"/>
                </a:lnTo>
                <a:cubicBezTo>
                  <a:pt x="1969627" y="1395412"/>
                  <a:pt x="1975232" y="1366725"/>
                  <a:pt x="1981442" y="1334213"/>
                </a:cubicBezTo>
                <a:cubicBezTo>
                  <a:pt x="1987652" y="1301702"/>
                  <a:pt x="1993526" y="1272223"/>
                  <a:pt x="1999064" y="1245778"/>
                </a:cubicBezTo>
                <a:close/>
                <a:moveTo>
                  <a:pt x="1275811" y="1236091"/>
                </a:moveTo>
                <a:cubicBezTo>
                  <a:pt x="1308115" y="1236695"/>
                  <a:pt x="1335035" y="1249003"/>
                  <a:pt x="1356572" y="1273014"/>
                </a:cubicBezTo>
                <a:cubicBezTo>
                  <a:pt x="1378108" y="1297025"/>
                  <a:pt x="1394260" y="1329110"/>
                  <a:pt x="1405029" y="1369270"/>
                </a:cubicBezTo>
                <a:cubicBezTo>
                  <a:pt x="1415797" y="1409430"/>
                  <a:pt x="1421181" y="1454035"/>
                  <a:pt x="1421181" y="1503086"/>
                </a:cubicBezTo>
                <a:cubicBezTo>
                  <a:pt x="1421114" y="1585737"/>
                  <a:pt x="1408865" y="1652171"/>
                  <a:pt x="1384434" y="1702390"/>
                </a:cubicBezTo>
                <a:cubicBezTo>
                  <a:pt x="1360004" y="1752608"/>
                  <a:pt x="1323796" y="1778401"/>
                  <a:pt x="1275811" y="1779769"/>
                </a:cubicBezTo>
                <a:cubicBezTo>
                  <a:pt x="1227623" y="1778334"/>
                  <a:pt x="1190742" y="1752675"/>
                  <a:pt x="1165168" y="1702793"/>
                </a:cubicBezTo>
                <a:cubicBezTo>
                  <a:pt x="1139594" y="1652911"/>
                  <a:pt x="1126941" y="1587419"/>
                  <a:pt x="1127210" y="1506316"/>
                </a:cubicBezTo>
                <a:cubicBezTo>
                  <a:pt x="1127170" y="1457903"/>
                  <a:pt x="1132514" y="1413337"/>
                  <a:pt x="1143242" y="1372619"/>
                </a:cubicBezTo>
                <a:cubicBezTo>
                  <a:pt x="1153971" y="1331901"/>
                  <a:pt x="1170322" y="1299138"/>
                  <a:pt x="1192297" y="1274330"/>
                </a:cubicBezTo>
                <a:cubicBezTo>
                  <a:pt x="1214272" y="1249522"/>
                  <a:pt x="1242110" y="1236775"/>
                  <a:pt x="1275811" y="1236091"/>
                </a:cubicBezTo>
                <a:close/>
                <a:moveTo>
                  <a:pt x="2444423" y="1091998"/>
                </a:moveTo>
                <a:lnTo>
                  <a:pt x="2444423" y="1923862"/>
                </a:lnTo>
                <a:lnTo>
                  <a:pt x="2909261" y="1923862"/>
                </a:lnTo>
                <a:lnTo>
                  <a:pt x="2909261" y="1763625"/>
                </a:lnTo>
                <a:lnTo>
                  <a:pt x="2633722" y="1763625"/>
                </a:lnTo>
                <a:lnTo>
                  <a:pt x="2633722" y="1091998"/>
                </a:lnTo>
                <a:close/>
                <a:moveTo>
                  <a:pt x="1887148" y="1091998"/>
                </a:moveTo>
                <a:lnTo>
                  <a:pt x="1667621" y="1923862"/>
                </a:lnTo>
                <a:lnTo>
                  <a:pt x="1859169" y="1923862"/>
                </a:lnTo>
                <a:lnTo>
                  <a:pt x="1904366" y="1730124"/>
                </a:lnTo>
                <a:lnTo>
                  <a:pt x="2095914" y="1730124"/>
                </a:lnTo>
                <a:lnTo>
                  <a:pt x="2144338" y="1923862"/>
                </a:lnTo>
                <a:lnTo>
                  <a:pt x="2340190" y="1923862"/>
                </a:lnTo>
                <a:lnTo>
                  <a:pt x="2127121" y="1091998"/>
                </a:lnTo>
                <a:close/>
                <a:moveTo>
                  <a:pt x="623157" y="1084463"/>
                </a:moveTo>
                <a:cubicBezTo>
                  <a:pt x="544305" y="1084455"/>
                  <a:pt x="472668" y="1100364"/>
                  <a:pt x="408246" y="1132192"/>
                </a:cubicBezTo>
                <a:cubicBezTo>
                  <a:pt x="343825" y="1164019"/>
                  <a:pt x="292385" y="1211815"/>
                  <a:pt x="253927" y="1275579"/>
                </a:cubicBezTo>
                <a:cubicBezTo>
                  <a:pt x="215469" y="1339344"/>
                  <a:pt x="195760" y="1419128"/>
                  <a:pt x="194799" y="1514931"/>
                </a:cubicBezTo>
                <a:cubicBezTo>
                  <a:pt x="194844" y="1580620"/>
                  <a:pt x="204435" y="1640807"/>
                  <a:pt x="223571" y="1695493"/>
                </a:cubicBezTo>
                <a:cubicBezTo>
                  <a:pt x="242708" y="1750178"/>
                  <a:pt x="271122" y="1795834"/>
                  <a:pt x="308813" y="1832461"/>
                </a:cubicBezTo>
                <a:cubicBezTo>
                  <a:pt x="341978" y="1864812"/>
                  <a:pt x="382693" y="1889367"/>
                  <a:pt x="430957" y="1906125"/>
                </a:cubicBezTo>
                <a:cubicBezTo>
                  <a:pt x="479222" y="1922883"/>
                  <a:pt x="536110" y="1931307"/>
                  <a:pt x="601620" y="1931397"/>
                </a:cubicBezTo>
                <a:cubicBezTo>
                  <a:pt x="647432" y="1930881"/>
                  <a:pt x="691684" y="1926535"/>
                  <a:pt x="734376" y="1918358"/>
                </a:cubicBezTo>
                <a:cubicBezTo>
                  <a:pt x="777068" y="1910180"/>
                  <a:pt x="811353" y="1901263"/>
                  <a:pt x="837231" y="1891607"/>
                </a:cubicBezTo>
                <a:lnTo>
                  <a:pt x="837231" y="1445032"/>
                </a:lnTo>
                <a:lnTo>
                  <a:pt x="559622" y="1445032"/>
                </a:lnTo>
                <a:lnTo>
                  <a:pt x="559622" y="1594507"/>
                </a:lnTo>
                <a:lnTo>
                  <a:pt x="658695" y="1594507"/>
                </a:lnTo>
                <a:lnTo>
                  <a:pt x="658695" y="1769001"/>
                </a:lnTo>
                <a:cubicBezTo>
                  <a:pt x="653198" y="1771671"/>
                  <a:pt x="645345" y="1773601"/>
                  <a:pt x="635138" y="1774790"/>
                </a:cubicBezTo>
                <a:cubicBezTo>
                  <a:pt x="624930" y="1775979"/>
                  <a:pt x="613039" y="1776563"/>
                  <a:pt x="599466" y="1776540"/>
                </a:cubicBezTo>
                <a:cubicBezTo>
                  <a:pt x="540956" y="1776672"/>
                  <a:pt x="492408" y="1755135"/>
                  <a:pt x="453820" y="1711930"/>
                </a:cubicBezTo>
                <a:cubicBezTo>
                  <a:pt x="415232" y="1668724"/>
                  <a:pt x="395220" y="1603058"/>
                  <a:pt x="393785" y="1514931"/>
                </a:cubicBezTo>
                <a:cubicBezTo>
                  <a:pt x="395220" y="1420875"/>
                  <a:pt x="417655" y="1352514"/>
                  <a:pt x="461089" y="1309848"/>
                </a:cubicBezTo>
                <a:cubicBezTo>
                  <a:pt x="504522" y="1267181"/>
                  <a:pt x="560340" y="1246183"/>
                  <a:pt x="628542" y="1246854"/>
                </a:cubicBezTo>
                <a:cubicBezTo>
                  <a:pt x="663179" y="1247011"/>
                  <a:pt x="692632" y="1249659"/>
                  <a:pt x="716903" y="1254797"/>
                </a:cubicBezTo>
                <a:cubicBezTo>
                  <a:pt x="741173" y="1259935"/>
                  <a:pt x="762282" y="1266621"/>
                  <a:pt x="780229" y="1274856"/>
                </a:cubicBezTo>
                <a:lnTo>
                  <a:pt x="815721" y="1117801"/>
                </a:lnTo>
                <a:cubicBezTo>
                  <a:pt x="797147" y="1108884"/>
                  <a:pt x="771377" y="1101177"/>
                  <a:pt x="738412" y="1094680"/>
                </a:cubicBezTo>
                <a:cubicBezTo>
                  <a:pt x="705447" y="1088183"/>
                  <a:pt x="667029" y="1084777"/>
                  <a:pt x="623157" y="1084463"/>
                </a:cubicBezTo>
                <a:close/>
                <a:moveTo>
                  <a:pt x="1281195" y="1080158"/>
                </a:moveTo>
                <a:cubicBezTo>
                  <a:pt x="1206350" y="1081113"/>
                  <a:pt x="1142677" y="1100836"/>
                  <a:pt x="1090173" y="1139326"/>
                </a:cubicBezTo>
                <a:cubicBezTo>
                  <a:pt x="1037670" y="1177817"/>
                  <a:pt x="997606" y="1229346"/>
                  <a:pt x="969980" y="1293914"/>
                </a:cubicBezTo>
                <a:cubicBezTo>
                  <a:pt x="942354" y="1358482"/>
                  <a:pt x="928435" y="1430359"/>
                  <a:pt x="928224" y="1509546"/>
                </a:cubicBezTo>
                <a:cubicBezTo>
                  <a:pt x="928190" y="1586659"/>
                  <a:pt x="940687" y="1657300"/>
                  <a:pt x="965717" y="1721469"/>
                </a:cubicBezTo>
                <a:cubicBezTo>
                  <a:pt x="990746" y="1785638"/>
                  <a:pt x="1028512" y="1837127"/>
                  <a:pt x="1079015" y="1875936"/>
                </a:cubicBezTo>
                <a:cubicBezTo>
                  <a:pt x="1129518" y="1914745"/>
                  <a:pt x="1192963" y="1934667"/>
                  <a:pt x="1269350" y="1935702"/>
                </a:cubicBezTo>
                <a:cubicBezTo>
                  <a:pt x="1375804" y="1935507"/>
                  <a:pt x="1460513" y="1898527"/>
                  <a:pt x="1523476" y="1824762"/>
                </a:cubicBezTo>
                <a:cubicBezTo>
                  <a:pt x="1586438" y="1750997"/>
                  <a:pt x="1618669" y="1641619"/>
                  <a:pt x="1620166" y="1496627"/>
                </a:cubicBezTo>
                <a:cubicBezTo>
                  <a:pt x="1620466" y="1427767"/>
                  <a:pt x="1609111" y="1361791"/>
                  <a:pt x="1586100" y="1298699"/>
                </a:cubicBezTo>
                <a:cubicBezTo>
                  <a:pt x="1563089" y="1235606"/>
                  <a:pt x="1526625" y="1183758"/>
                  <a:pt x="1476706" y="1143154"/>
                </a:cubicBezTo>
                <a:cubicBezTo>
                  <a:pt x="1426788" y="1102550"/>
                  <a:pt x="1361618" y="1081552"/>
                  <a:pt x="1281195" y="1080158"/>
                </a:cubicBezTo>
                <a:close/>
                <a:moveTo>
                  <a:pt x="1549581" y="0"/>
                </a:moveTo>
                <a:cubicBezTo>
                  <a:pt x="2405391" y="0"/>
                  <a:pt x="3099162" y="703586"/>
                  <a:pt x="3099162" y="1571504"/>
                </a:cubicBezTo>
                <a:cubicBezTo>
                  <a:pt x="3099162" y="2439422"/>
                  <a:pt x="2405391" y="3143008"/>
                  <a:pt x="1549581" y="3143008"/>
                </a:cubicBezTo>
                <a:cubicBezTo>
                  <a:pt x="693771" y="3143008"/>
                  <a:pt x="0" y="2439422"/>
                  <a:pt x="0" y="1571504"/>
                </a:cubicBezTo>
                <a:cubicBezTo>
                  <a:pt x="0" y="703586"/>
                  <a:pt x="693771" y="0"/>
                  <a:pt x="1549581" y="0"/>
                </a:cubicBezTo>
                <a:close/>
              </a:path>
            </a:pathLst>
          </a:custGeom>
          <a:solidFill>
            <a:schemeClr val="tx1"/>
          </a:solidFill>
          <a:ln w="12700" cap="flat" cmpd="sng" algn="ctr">
            <a:noFill/>
            <a:prstDash val="solid"/>
            <a:miter lim="800000"/>
          </a:ln>
          <a:effectLst/>
        </p:spPr>
        <p:txBody>
          <a:bodyPr wrap="square" rtlCol="0" anchor="ctr">
            <a:noAutofit/>
          </a:bodyPr>
          <a:lstStyle/>
          <a:p>
            <a:pPr algn="ctr">
              <a:defRPr/>
            </a:pPr>
            <a:endParaRPr lang="en-US" sz="1350" kern="0" dirty="0"/>
          </a:p>
        </p:txBody>
      </p:sp>
      <p:sp>
        <p:nvSpPr>
          <p:cNvPr id="39" name="Slide Number Placeholder 3">
            <a:extLst>
              <a:ext uri="{FF2B5EF4-FFF2-40B4-BE49-F238E27FC236}">
                <a16:creationId xmlns:a16="http://schemas.microsoft.com/office/drawing/2014/main" id="{52BAC89E-E441-409E-81FC-125066F9EA36}"/>
              </a:ext>
            </a:extLst>
          </p:cNvPr>
          <p:cNvSpPr txBox="1">
            <a:spLocks/>
          </p:cNvSpPr>
          <p:nvPr/>
        </p:nvSpPr>
        <p:spPr>
          <a:xfrm>
            <a:off x="0" y="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18</a:t>
            </a:fld>
            <a:endParaRPr lang="en-US"/>
          </a:p>
        </p:txBody>
      </p:sp>
      <p:sp>
        <p:nvSpPr>
          <p:cNvPr id="41" name="Freeform 377">
            <a:extLst>
              <a:ext uri="{FF2B5EF4-FFF2-40B4-BE49-F238E27FC236}">
                <a16:creationId xmlns:a16="http://schemas.microsoft.com/office/drawing/2014/main" id="{0981D356-A096-4CD3-951B-A25564E7C6AA}"/>
              </a:ext>
            </a:extLst>
          </p:cNvPr>
          <p:cNvSpPr/>
          <p:nvPr/>
        </p:nvSpPr>
        <p:spPr>
          <a:xfrm>
            <a:off x="628650" y="196192"/>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pic>
        <p:nvPicPr>
          <p:cNvPr id="46" name="Picture 45">
            <a:extLst>
              <a:ext uri="{FF2B5EF4-FFF2-40B4-BE49-F238E27FC236}">
                <a16:creationId xmlns:a16="http://schemas.microsoft.com/office/drawing/2014/main" id="{41067C1D-7F0B-4FE8-9181-5C2D9580BAC0}"/>
              </a:ext>
            </a:extLst>
          </p:cNvPr>
          <p:cNvPicPr>
            <a:picLocks noChangeAspect="1"/>
          </p:cNvPicPr>
          <p:nvPr/>
        </p:nvPicPr>
        <p:blipFill>
          <a:blip r:embed="rId2"/>
          <a:stretch>
            <a:fillRect/>
          </a:stretch>
        </p:blipFill>
        <p:spPr>
          <a:xfrm>
            <a:off x="85413" y="4534247"/>
            <a:ext cx="2221706" cy="485775"/>
          </a:xfrm>
          <a:prstGeom prst="rect">
            <a:avLst/>
          </a:prstGeom>
        </p:spPr>
      </p:pic>
      <p:sp>
        <p:nvSpPr>
          <p:cNvPr id="48" name="TextBox 47">
            <a:extLst>
              <a:ext uri="{FF2B5EF4-FFF2-40B4-BE49-F238E27FC236}">
                <a16:creationId xmlns:a16="http://schemas.microsoft.com/office/drawing/2014/main" id="{08290B37-6B26-45EB-892F-1E1943820FCA}"/>
              </a:ext>
            </a:extLst>
          </p:cNvPr>
          <p:cNvSpPr txBox="1"/>
          <p:nvPr/>
        </p:nvSpPr>
        <p:spPr>
          <a:xfrm>
            <a:off x="3169328" y="4791948"/>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sp>
        <p:nvSpPr>
          <p:cNvPr id="2" name="TextBox 1">
            <a:extLst>
              <a:ext uri="{FF2B5EF4-FFF2-40B4-BE49-F238E27FC236}">
                <a16:creationId xmlns:a16="http://schemas.microsoft.com/office/drawing/2014/main" id="{99E31E9E-8F69-40C3-9E07-3E8C30A28C2B}"/>
              </a:ext>
            </a:extLst>
          </p:cNvPr>
          <p:cNvSpPr txBox="1"/>
          <p:nvPr/>
        </p:nvSpPr>
        <p:spPr>
          <a:xfrm>
            <a:off x="628052" y="1131590"/>
            <a:ext cx="804840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Study the disorder degrees and its quantification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Identify the most suitable computer vision technology to use in identifying the extent of a nutrition disorder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mask </a:t>
            </a:r>
            <a:r>
              <a:rPr lang="en-US" sz="2400" dirty="0" err="1"/>
              <a:t>rcnn</a:t>
            </a:r>
            <a:r>
              <a:rPr lang="en-US" sz="2400" dirty="0"/>
              <a:t> to quantify the disorder degree</a:t>
            </a:r>
          </a:p>
        </p:txBody>
      </p:sp>
    </p:spTree>
    <p:extLst>
      <p:ext uri="{BB962C8B-B14F-4D97-AF65-F5344CB8AC3E}">
        <p14:creationId xmlns:p14="http://schemas.microsoft.com/office/powerpoint/2010/main" val="2747093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6BBDB7-7063-4C65-A066-E328995612A2}"/>
              </a:ext>
            </a:extLst>
          </p:cNvPr>
          <p:cNvPicPr>
            <a:picLocks noChangeAspect="1"/>
          </p:cNvPicPr>
          <p:nvPr/>
        </p:nvPicPr>
        <p:blipFill>
          <a:blip r:embed="rId2"/>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0343FA9A-384B-4BAD-A0C8-9320123ABD7D}"/>
              </a:ext>
            </a:extLst>
          </p:cNvPr>
          <p:cNvSpPr txBox="1"/>
          <p:nvPr/>
        </p:nvSpPr>
        <p:spPr>
          <a:xfrm>
            <a:off x="3169328" y="4791948"/>
            <a:ext cx="3490904"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 2020-025</a:t>
            </a:r>
          </a:p>
        </p:txBody>
      </p:sp>
      <p:sp>
        <p:nvSpPr>
          <p:cNvPr id="10" name="TextBox 9">
            <a:extLst>
              <a:ext uri="{FF2B5EF4-FFF2-40B4-BE49-F238E27FC236}">
                <a16:creationId xmlns:a16="http://schemas.microsoft.com/office/drawing/2014/main" id="{C7A23CDC-A3D0-4C4F-993D-451854E1F188}"/>
              </a:ext>
            </a:extLst>
          </p:cNvPr>
          <p:cNvSpPr txBox="1"/>
          <p:nvPr/>
        </p:nvSpPr>
        <p:spPr>
          <a:xfrm>
            <a:off x="711897" y="123478"/>
            <a:ext cx="8036567" cy="523220"/>
          </a:xfrm>
          <a:prstGeom prst="rect">
            <a:avLst/>
          </a:prstGeom>
          <a:noFill/>
        </p:spPr>
        <p:txBody>
          <a:bodyPr wrap="square" rtlCol="0">
            <a:spAutoFit/>
          </a:bodyPr>
          <a:lstStyle/>
          <a:p>
            <a:pPr algn="ctr"/>
            <a:r>
              <a:rPr lang="en-US" sz="2800" dirty="0">
                <a:latin typeface="Algerian" panose="04020705040A02060702" pitchFamily="82" charset="0"/>
              </a:rPr>
              <a:t>Methodology - System Diagram</a:t>
            </a:r>
          </a:p>
        </p:txBody>
      </p:sp>
      <p:pic>
        <p:nvPicPr>
          <p:cNvPr id="3" name="Picture 2" descr="Diagram&#10;&#10;Description automatically generated">
            <a:extLst>
              <a:ext uri="{FF2B5EF4-FFF2-40B4-BE49-F238E27FC236}">
                <a16:creationId xmlns:a16="http://schemas.microsoft.com/office/drawing/2014/main" id="{B100EB3B-2E4A-401E-AF2E-7545DA6C0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555525"/>
            <a:ext cx="6912768" cy="4205659"/>
          </a:xfrm>
          <a:prstGeom prst="rect">
            <a:avLst/>
          </a:prstGeom>
        </p:spPr>
      </p:pic>
    </p:spTree>
    <p:extLst>
      <p:ext uri="{BB962C8B-B14F-4D97-AF65-F5344CB8AC3E}">
        <p14:creationId xmlns:p14="http://schemas.microsoft.com/office/powerpoint/2010/main" val="92926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8B89C90F-7E50-47A7-BE5E-27EEDF46902F}"/>
              </a:ext>
            </a:extLst>
          </p:cNvPr>
          <p:cNvPicPr>
            <a:picLocks noChangeAspect="1"/>
          </p:cNvPicPr>
          <p:nvPr/>
        </p:nvPicPr>
        <p:blipFill>
          <a:blip r:embed="rId2"/>
          <a:stretch>
            <a:fillRect/>
          </a:stretch>
        </p:blipFill>
        <p:spPr>
          <a:xfrm>
            <a:off x="46038" y="4534247"/>
            <a:ext cx="2221706" cy="485775"/>
          </a:xfrm>
          <a:prstGeom prst="rect">
            <a:avLst/>
          </a:prstGeom>
        </p:spPr>
      </p:pic>
      <p:pic>
        <p:nvPicPr>
          <p:cNvPr id="53" name="Picture 52">
            <a:extLst>
              <a:ext uri="{FF2B5EF4-FFF2-40B4-BE49-F238E27FC236}">
                <a16:creationId xmlns:a16="http://schemas.microsoft.com/office/drawing/2014/main" id="{8B5F3F8A-2E63-4988-B65B-171B48F74C6E}"/>
              </a:ext>
            </a:extLst>
          </p:cNvPr>
          <p:cNvPicPr>
            <a:picLocks noChangeAspect="1"/>
          </p:cNvPicPr>
          <p:nvPr/>
        </p:nvPicPr>
        <p:blipFill>
          <a:blip r:embed="rId3"/>
          <a:stretch>
            <a:fillRect/>
          </a:stretch>
        </p:blipFill>
        <p:spPr>
          <a:xfrm>
            <a:off x="11740" y="1491630"/>
            <a:ext cx="3048092" cy="2829814"/>
          </a:xfrm>
          <a:prstGeom prst="rect">
            <a:avLst/>
          </a:prstGeom>
        </p:spPr>
      </p:pic>
      <p:sp>
        <p:nvSpPr>
          <p:cNvPr id="5" name="Title 2">
            <a:extLst>
              <a:ext uri="{FF2B5EF4-FFF2-40B4-BE49-F238E27FC236}">
                <a16:creationId xmlns:a16="http://schemas.microsoft.com/office/drawing/2014/main" id="{9B7D834E-287E-4031-8D8B-5BA5C14E989F}"/>
              </a:ext>
            </a:extLst>
          </p:cNvPr>
          <p:cNvSpPr txBox="1">
            <a:spLocks/>
          </p:cNvSpPr>
          <p:nvPr/>
        </p:nvSpPr>
        <p:spPr>
          <a:xfrm>
            <a:off x="3512550" y="133803"/>
            <a:ext cx="65882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defTabSz="914378"/>
            <a:r>
              <a:rPr lang="en-US" sz="3600" b="1" dirty="0">
                <a:solidFill>
                  <a:prstClr val="black"/>
                </a:solidFill>
                <a:latin typeface="Bauhaus 93" panose="04030905020B02020C02" pitchFamily="82" charset="0"/>
                <a:cs typeface="Arial" pitchFamily="34" charset="0"/>
              </a:rPr>
              <a:t>Research Problem</a:t>
            </a:r>
          </a:p>
        </p:txBody>
      </p:sp>
      <p:sp>
        <p:nvSpPr>
          <p:cNvPr id="7" name="Block Arc 6">
            <a:extLst>
              <a:ext uri="{FF2B5EF4-FFF2-40B4-BE49-F238E27FC236}">
                <a16:creationId xmlns:a16="http://schemas.microsoft.com/office/drawing/2014/main" id="{ED4FB70D-D4F9-4E74-B69A-437C815FDDC1}"/>
              </a:ext>
            </a:extLst>
          </p:cNvPr>
          <p:cNvSpPr/>
          <p:nvPr/>
        </p:nvSpPr>
        <p:spPr>
          <a:xfrm>
            <a:off x="0" y="1239926"/>
            <a:ext cx="3384376" cy="3384376"/>
          </a:xfrm>
          <a:prstGeom prst="blockArc">
            <a:avLst>
              <a:gd name="adj1" fmla="val 16173554"/>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ko-KR" altLang="en-US">
              <a:solidFill>
                <a:prstClr val="black"/>
              </a:solidFill>
              <a:latin typeface="Arial"/>
            </a:endParaRPr>
          </a:p>
        </p:txBody>
      </p:sp>
      <p:sp>
        <p:nvSpPr>
          <p:cNvPr id="9" name="Diamond 8">
            <a:extLst>
              <a:ext uri="{FF2B5EF4-FFF2-40B4-BE49-F238E27FC236}">
                <a16:creationId xmlns:a16="http://schemas.microsoft.com/office/drawing/2014/main" id="{F46CB254-8C86-4983-9BF0-8287098CC420}"/>
              </a:ext>
            </a:extLst>
          </p:cNvPr>
          <p:cNvSpPr/>
          <p:nvPr/>
        </p:nvSpPr>
        <p:spPr>
          <a:xfrm>
            <a:off x="2341374" y="1238008"/>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ko-KR" altLang="en-US">
              <a:solidFill>
                <a:prstClr val="white"/>
              </a:solidFill>
              <a:latin typeface="Arial"/>
            </a:endParaRPr>
          </a:p>
        </p:txBody>
      </p:sp>
      <p:sp>
        <p:nvSpPr>
          <p:cNvPr id="11" name="Diamond 10">
            <a:extLst>
              <a:ext uri="{FF2B5EF4-FFF2-40B4-BE49-F238E27FC236}">
                <a16:creationId xmlns:a16="http://schemas.microsoft.com/office/drawing/2014/main" id="{AD01428C-1A45-4120-A4F4-EC5E05C850E8}"/>
              </a:ext>
            </a:extLst>
          </p:cNvPr>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ko-KR" altLang="en-US">
              <a:solidFill>
                <a:prstClr val="white"/>
              </a:solidFill>
              <a:latin typeface="Arial"/>
            </a:endParaRPr>
          </a:p>
        </p:txBody>
      </p:sp>
      <p:sp>
        <p:nvSpPr>
          <p:cNvPr id="13" name="Diamond 12">
            <a:extLst>
              <a:ext uri="{FF2B5EF4-FFF2-40B4-BE49-F238E27FC236}">
                <a16:creationId xmlns:a16="http://schemas.microsoft.com/office/drawing/2014/main" id="{DB6FA02B-70C2-4787-86D0-014C1A367584}"/>
              </a:ext>
            </a:extLst>
          </p:cNvPr>
          <p:cNvSpPr/>
          <p:nvPr/>
        </p:nvSpPr>
        <p:spPr>
          <a:xfrm>
            <a:off x="2909950" y="3470256"/>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ko-KR" altLang="en-US">
              <a:solidFill>
                <a:prstClr val="white"/>
              </a:solidFill>
              <a:latin typeface="Arial"/>
            </a:endParaRPr>
          </a:p>
        </p:txBody>
      </p:sp>
      <p:sp>
        <p:nvSpPr>
          <p:cNvPr id="15" name="Diamond 14">
            <a:extLst>
              <a:ext uri="{FF2B5EF4-FFF2-40B4-BE49-F238E27FC236}">
                <a16:creationId xmlns:a16="http://schemas.microsoft.com/office/drawing/2014/main" id="{BC353B83-6536-465F-B5FF-6B6F10688332}"/>
              </a:ext>
            </a:extLst>
          </p:cNvPr>
          <p:cNvSpPr/>
          <p:nvPr/>
        </p:nvSpPr>
        <p:spPr>
          <a:xfrm>
            <a:off x="2341374" y="404301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ko-KR" altLang="en-US">
              <a:solidFill>
                <a:prstClr val="white"/>
              </a:solidFill>
              <a:latin typeface="Arial"/>
            </a:endParaRPr>
          </a:p>
        </p:txBody>
      </p:sp>
      <p:sp>
        <p:nvSpPr>
          <p:cNvPr id="17" name="Diamond 16">
            <a:extLst>
              <a:ext uri="{FF2B5EF4-FFF2-40B4-BE49-F238E27FC236}">
                <a16:creationId xmlns:a16="http://schemas.microsoft.com/office/drawing/2014/main" id="{AB69DEDD-CC89-48D4-8EEF-6E05AA14288C}"/>
              </a:ext>
            </a:extLst>
          </p:cNvPr>
          <p:cNvSpPr/>
          <p:nvPr/>
        </p:nvSpPr>
        <p:spPr>
          <a:xfrm>
            <a:off x="3085536" y="2642164"/>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endParaRPr lang="ko-KR" altLang="en-US">
              <a:solidFill>
                <a:prstClr val="white"/>
              </a:solidFill>
              <a:latin typeface="Arial"/>
            </a:endParaRPr>
          </a:p>
        </p:txBody>
      </p:sp>
      <p:sp>
        <p:nvSpPr>
          <p:cNvPr id="19" name="TextBox 18">
            <a:extLst>
              <a:ext uri="{FF2B5EF4-FFF2-40B4-BE49-F238E27FC236}">
                <a16:creationId xmlns:a16="http://schemas.microsoft.com/office/drawing/2014/main" id="{2E4A41DE-19D5-4F1A-B3F9-D0EFECAF6B36}"/>
              </a:ext>
            </a:extLst>
          </p:cNvPr>
          <p:cNvSpPr txBox="1"/>
          <p:nvPr/>
        </p:nvSpPr>
        <p:spPr>
          <a:xfrm>
            <a:off x="4716017" y="1320725"/>
            <a:ext cx="3317195" cy="307777"/>
          </a:xfrm>
          <a:prstGeom prst="rect">
            <a:avLst/>
          </a:prstGeom>
          <a:noFill/>
        </p:spPr>
        <p:txBody>
          <a:bodyPr wrap="square" rtlCol="0" anchor="ctr">
            <a:spAutoFit/>
          </a:bodyPr>
          <a:lstStyle/>
          <a:p>
            <a:pPr defTabSz="914378"/>
            <a:r>
              <a:rPr lang="en-US" altLang="ko-KR" sz="1400" dirty="0">
                <a:solidFill>
                  <a:prstClr val="black">
                    <a:lumMod val="75000"/>
                    <a:lumOff val="25000"/>
                  </a:prstClr>
                </a:solidFill>
                <a:latin typeface="Times New Roman" panose="02020603050405020304" pitchFamily="18" charset="0"/>
                <a:cs typeface="Times New Roman" panose="02020603050405020304" pitchFamily="18" charset="0"/>
              </a:rPr>
              <a:t>Agriculture’s contribution to global GDP [1]</a:t>
            </a:r>
            <a:endParaRPr lang="ko-KR" altLang="en-US" sz="1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578D612-CAD5-42EA-BCB0-1AFB7FE52E98}"/>
              </a:ext>
            </a:extLst>
          </p:cNvPr>
          <p:cNvSpPr txBox="1"/>
          <p:nvPr/>
        </p:nvSpPr>
        <p:spPr>
          <a:xfrm>
            <a:off x="3206289" y="1296950"/>
            <a:ext cx="1368151" cy="408623"/>
          </a:xfrm>
          <a:prstGeom prst="roundRect">
            <a:avLst/>
          </a:prstGeom>
          <a:solidFill>
            <a:schemeClr val="accent5">
              <a:lumMod val="75000"/>
            </a:schemeClr>
          </a:solidFill>
        </p:spPr>
        <p:txBody>
          <a:bodyPr wrap="square" rtlCol="0" anchor="ctr">
            <a:spAutoFit/>
          </a:bodyPr>
          <a:lstStyle/>
          <a:p>
            <a:pPr algn="ctr" defTabSz="914378"/>
            <a:r>
              <a:rPr lang="en-US" altLang="ko-KR" b="1" dirty="0">
                <a:solidFill>
                  <a:prstClr val="white"/>
                </a:solidFill>
                <a:cs typeface="Arial" pitchFamily="34" charset="0"/>
              </a:rPr>
              <a:t>39.4%</a:t>
            </a:r>
            <a:r>
              <a:rPr lang="en-US" altLang="ko-KR" sz="1200" b="1" dirty="0">
                <a:solidFill>
                  <a:prstClr val="white"/>
                </a:solidFill>
                <a:cs typeface="Arial" pitchFamily="34" charset="0"/>
              </a:rPr>
              <a:t> </a:t>
            </a:r>
            <a:endParaRPr lang="ko-KR" altLang="en-US" sz="1200" b="1" dirty="0">
              <a:solidFill>
                <a:prstClr val="white"/>
              </a:solidFill>
              <a:latin typeface="Arial"/>
              <a:cs typeface="Arial" pitchFamily="34" charset="0"/>
            </a:endParaRPr>
          </a:p>
        </p:txBody>
      </p:sp>
      <p:sp>
        <p:nvSpPr>
          <p:cNvPr id="23" name="TextBox 22">
            <a:extLst>
              <a:ext uri="{FF2B5EF4-FFF2-40B4-BE49-F238E27FC236}">
                <a16:creationId xmlns:a16="http://schemas.microsoft.com/office/drawing/2014/main" id="{C574E8A2-8755-4727-9EC4-DD62CCA0DB91}"/>
              </a:ext>
            </a:extLst>
          </p:cNvPr>
          <p:cNvSpPr txBox="1"/>
          <p:nvPr/>
        </p:nvSpPr>
        <p:spPr>
          <a:xfrm>
            <a:off x="5148065" y="1956386"/>
            <a:ext cx="3528391" cy="523220"/>
          </a:xfrm>
          <a:prstGeom prst="rect">
            <a:avLst/>
          </a:prstGeom>
          <a:noFill/>
        </p:spPr>
        <p:txBody>
          <a:bodyPr wrap="square" rtlCol="0" anchor="ctr">
            <a:spAutoFit/>
          </a:bodyPr>
          <a:lstStyle/>
          <a:p>
            <a:pPr defTabSz="914378"/>
            <a:r>
              <a:rPr lang="en-US" altLang="ko-KR" sz="1400" dirty="0">
                <a:solidFill>
                  <a:prstClr val="black">
                    <a:lumMod val="75000"/>
                    <a:lumOff val="25000"/>
                  </a:prstClr>
                </a:solidFill>
                <a:latin typeface="Times New Roman" panose="02020603050405020304" pitchFamily="18" charset="0"/>
                <a:cs typeface="Times New Roman" panose="02020603050405020304" pitchFamily="18" charset="0"/>
              </a:rPr>
              <a:t>Agriculture’s contribution to global export market [1]</a:t>
            </a:r>
            <a:endParaRPr lang="ko-KR" altLang="en-US" sz="1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C85B1D30-BE33-469B-B523-242A9FA5A360}"/>
              </a:ext>
            </a:extLst>
          </p:cNvPr>
          <p:cNvSpPr txBox="1"/>
          <p:nvPr/>
        </p:nvSpPr>
        <p:spPr>
          <a:xfrm>
            <a:off x="3635898" y="1997741"/>
            <a:ext cx="1368152" cy="408623"/>
          </a:xfrm>
          <a:prstGeom prst="roundRect">
            <a:avLst/>
          </a:prstGeom>
          <a:solidFill>
            <a:schemeClr val="accent5">
              <a:lumMod val="75000"/>
            </a:schemeClr>
          </a:solidFill>
        </p:spPr>
        <p:txBody>
          <a:bodyPr wrap="square" rtlCol="0" anchor="ctr">
            <a:spAutoFit/>
          </a:bodyPr>
          <a:lstStyle/>
          <a:p>
            <a:pPr algn="ctr" defTabSz="914378"/>
            <a:r>
              <a:rPr lang="en-US" altLang="ko-KR" b="1" dirty="0">
                <a:solidFill>
                  <a:prstClr val="white"/>
                </a:solidFill>
                <a:cs typeface="Arial" pitchFamily="34" charset="0"/>
              </a:rPr>
              <a:t>43% </a:t>
            </a:r>
            <a:endParaRPr lang="ko-KR" altLang="en-US" b="1" dirty="0">
              <a:solidFill>
                <a:prstClr val="white"/>
              </a:solidFill>
              <a:latin typeface="Arial"/>
              <a:cs typeface="Arial" pitchFamily="34" charset="0"/>
            </a:endParaRPr>
          </a:p>
        </p:txBody>
      </p:sp>
      <p:sp>
        <p:nvSpPr>
          <p:cNvPr id="27" name="TextBox 26">
            <a:extLst>
              <a:ext uri="{FF2B5EF4-FFF2-40B4-BE49-F238E27FC236}">
                <a16:creationId xmlns:a16="http://schemas.microsoft.com/office/drawing/2014/main" id="{62C32BD2-F35B-417F-9DD6-707E4EDDCA90}"/>
              </a:ext>
            </a:extLst>
          </p:cNvPr>
          <p:cNvSpPr txBox="1"/>
          <p:nvPr/>
        </p:nvSpPr>
        <p:spPr>
          <a:xfrm>
            <a:off x="5490807" y="2663897"/>
            <a:ext cx="3317195" cy="523220"/>
          </a:xfrm>
          <a:prstGeom prst="rect">
            <a:avLst/>
          </a:prstGeom>
          <a:noFill/>
        </p:spPr>
        <p:txBody>
          <a:bodyPr wrap="square" rtlCol="0" anchor="ctr">
            <a:spAutoFit/>
          </a:bodyPr>
          <a:lstStyle/>
          <a:p>
            <a:pPr defTabSz="914378"/>
            <a:r>
              <a:rPr lang="en-US" altLang="ko-KR" sz="1400" dirty="0">
                <a:solidFill>
                  <a:prstClr val="black">
                    <a:lumMod val="75000"/>
                    <a:lumOff val="25000"/>
                  </a:prstClr>
                </a:solidFill>
                <a:latin typeface="Times New Roman" panose="02020603050405020304" pitchFamily="18" charset="0"/>
                <a:cs typeface="Times New Roman" panose="02020603050405020304" pitchFamily="18" charset="0"/>
              </a:rPr>
              <a:t>Agriculture production loss due to plant diseases [2]</a:t>
            </a:r>
            <a:endParaRPr lang="ko-KR" altLang="en-US" sz="1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0497AF68-6BC1-4D3B-A656-7A35CB1B30C9}"/>
              </a:ext>
            </a:extLst>
          </p:cNvPr>
          <p:cNvSpPr txBox="1"/>
          <p:nvPr/>
        </p:nvSpPr>
        <p:spPr>
          <a:xfrm>
            <a:off x="3991111" y="2698531"/>
            <a:ext cx="1368152" cy="408623"/>
          </a:xfrm>
          <a:prstGeom prst="roundRect">
            <a:avLst/>
          </a:prstGeom>
          <a:solidFill>
            <a:schemeClr val="accent5">
              <a:lumMod val="75000"/>
            </a:schemeClr>
          </a:solidFill>
        </p:spPr>
        <p:txBody>
          <a:bodyPr wrap="square" rtlCol="0" anchor="ctr">
            <a:spAutoFit/>
          </a:bodyPr>
          <a:lstStyle/>
          <a:p>
            <a:pPr algn="ctr" defTabSz="914378"/>
            <a:r>
              <a:rPr lang="en-US" altLang="ko-KR" b="1" dirty="0">
                <a:solidFill>
                  <a:prstClr val="white"/>
                </a:solidFill>
                <a:cs typeface="Arial" pitchFamily="34" charset="0"/>
              </a:rPr>
              <a:t>42% </a:t>
            </a:r>
            <a:endParaRPr lang="ko-KR" altLang="en-US" b="1" dirty="0">
              <a:solidFill>
                <a:prstClr val="white"/>
              </a:solidFill>
              <a:latin typeface="Arial"/>
              <a:cs typeface="Arial" pitchFamily="34" charset="0"/>
            </a:endParaRPr>
          </a:p>
        </p:txBody>
      </p:sp>
      <p:sp>
        <p:nvSpPr>
          <p:cNvPr id="31" name="TextBox 30">
            <a:extLst>
              <a:ext uri="{FF2B5EF4-FFF2-40B4-BE49-F238E27FC236}">
                <a16:creationId xmlns:a16="http://schemas.microsoft.com/office/drawing/2014/main" id="{809B9E96-FB43-4D10-BAE2-ADF34D5E01E2}"/>
              </a:ext>
            </a:extLst>
          </p:cNvPr>
          <p:cNvSpPr txBox="1"/>
          <p:nvPr/>
        </p:nvSpPr>
        <p:spPr>
          <a:xfrm>
            <a:off x="5148065" y="3326079"/>
            <a:ext cx="3317195" cy="523220"/>
          </a:xfrm>
          <a:prstGeom prst="rect">
            <a:avLst/>
          </a:prstGeom>
          <a:noFill/>
        </p:spPr>
        <p:txBody>
          <a:bodyPr wrap="square" rtlCol="0" anchor="ctr">
            <a:spAutoFit/>
          </a:bodyPr>
          <a:lstStyle/>
          <a:p>
            <a:pPr defTabSz="914378"/>
            <a:r>
              <a:rPr lang="en-US" altLang="ko-KR" sz="1400" dirty="0">
                <a:solidFill>
                  <a:prstClr val="black">
                    <a:lumMod val="75000"/>
                    <a:lumOff val="25000"/>
                  </a:prstClr>
                </a:solidFill>
                <a:latin typeface="Times New Roman" panose="02020603050405020304" pitchFamily="18" charset="0"/>
                <a:cs typeface="Times New Roman" panose="02020603050405020304" pitchFamily="18" charset="0"/>
              </a:rPr>
              <a:t>Leading cause of plant diseases is nutrition deficiency [3]</a:t>
            </a:r>
            <a:endParaRPr lang="ko-KR" altLang="en-US" sz="1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31DB7B1B-9396-4299-AE33-01384A8773E0}"/>
              </a:ext>
            </a:extLst>
          </p:cNvPr>
          <p:cNvSpPr txBox="1"/>
          <p:nvPr/>
        </p:nvSpPr>
        <p:spPr>
          <a:xfrm>
            <a:off x="3702053" y="3488209"/>
            <a:ext cx="1368152" cy="408623"/>
          </a:xfrm>
          <a:prstGeom prst="roundRect">
            <a:avLst/>
          </a:prstGeom>
          <a:solidFill>
            <a:schemeClr val="accent5">
              <a:lumMod val="75000"/>
            </a:schemeClr>
          </a:solidFill>
        </p:spPr>
        <p:txBody>
          <a:bodyPr wrap="square" rtlCol="0" anchor="ctr">
            <a:spAutoFit/>
          </a:bodyPr>
          <a:lstStyle/>
          <a:p>
            <a:pPr algn="ctr" defTabSz="914378"/>
            <a:endParaRPr lang="ko-KR" altLang="en-US" b="1" dirty="0">
              <a:solidFill>
                <a:prstClr val="white"/>
              </a:solidFill>
              <a:latin typeface="Arial"/>
              <a:cs typeface="Arial" pitchFamily="34" charset="0"/>
            </a:endParaRPr>
          </a:p>
        </p:txBody>
      </p:sp>
      <p:sp>
        <p:nvSpPr>
          <p:cNvPr id="35" name="TextBox 34">
            <a:extLst>
              <a:ext uri="{FF2B5EF4-FFF2-40B4-BE49-F238E27FC236}">
                <a16:creationId xmlns:a16="http://schemas.microsoft.com/office/drawing/2014/main" id="{C5F6ACD1-F896-438E-9229-68093A0261B0}"/>
              </a:ext>
            </a:extLst>
          </p:cNvPr>
          <p:cNvSpPr txBox="1"/>
          <p:nvPr/>
        </p:nvSpPr>
        <p:spPr>
          <a:xfrm>
            <a:off x="4716017" y="4033590"/>
            <a:ext cx="3528391" cy="738664"/>
          </a:xfrm>
          <a:prstGeom prst="rect">
            <a:avLst/>
          </a:prstGeom>
          <a:noFill/>
        </p:spPr>
        <p:txBody>
          <a:bodyPr wrap="square" rtlCol="0" anchor="ctr">
            <a:spAutoFit/>
          </a:bodyPr>
          <a:lstStyle/>
          <a:p>
            <a:pPr defTabSz="914378"/>
            <a:r>
              <a:rPr lang="en-US" altLang="ko-KR" sz="1400" dirty="0">
                <a:solidFill>
                  <a:prstClr val="black">
                    <a:lumMod val="75000"/>
                    <a:lumOff val="25000"/>
                  </a:prstClr>
                </a:solidFill>
                <a:latin typeface="Times New Roman" panose="02020603050405020304" pitchFamily="18" charset="0"/>
                <a:cs typeface="Times New Roman" panose="02020603050405020304" pitchFamily="18" charset="0"/>
              </a:rPr>
              <a:t>Feasible smart solution for early detection of nutrition deficiencies recommending accurate chemical remedies</a:t>
            </a:r>
            <a:endParaRPr lang="ko-KR" altLang="en-US" sz="1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9E2387FC-C911-411E-A600-92E79F2A5A1C}"/>
              </a:ext>
            </a:extLst>
          </p:cNvPr>
          <p:cNvSpPr txBox="1"/>
          <p:nvPr/>
        </p:nvSpPr>
        <p:spPr>
          <a:xfrm>
            <a:off x="3203848" y="4198611"/>
            <a:ext cx="1368152" cy="408623"/>
          </a:xfrm>
          <a:prstGeom prst="roundRect">
            <a:avLst/>
          </a:prstGeom>
          <a:solidFill>
            <a:schemeClr val="accent5">
              <a:lumMod val="75000"/>
            </a:schemeClr>
          </a:solidFill>
        </p:spPr>
        <p:txBody>
          <a:bodyPr wrap="square" rtlCol="0" anchor="ctr">
            <a:spAutoFit/>
          </a:bodyPr>
          <a:lstStyle/>
          <a:p>
            <a:pPr algn="ctr" defTabSz="914378"/>
            <a:endParaRPr lang="ko-KR" altLang="en-US" b="1" dirty="0">
              <a:solidFill>
                <a:prstClr val="white"/>
              </a:solidFill>
              <a:latin typeface="Arial"/>
              <a:cs typeface="Arial" pitchFamily="34" charset="0"/>
            </a:endParaRPr>
          </a:p>
        </p:txBody>
      </p:sp>
      <p:sp>
        <p:nvSpPr>
          <p:cNvPr id="39" name="직사각형 69">
            <a:extLst>
              <a:ext uri="{FF2B5EF4-FFF2-40B4-BE49-F238E27FC236}">
                <a16:creationId xmlns:a16="http://schemas.microsoft.com/office/drawing/2014/main" id="{F4BEEC29-4B38-4376-9DCD-EFBE01226D06}"/>
              </a:ext>
            </a:extLst>
          </p:cNvPr>
          <p:cNvSpPr/>
          <p:nvPr/>
        </p:nvSpPr>
        <p:spPr>
          <a:xfrm>
            <a:off x="2458848"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14378">
              <a:defRPr/>
            </a:pPr>
            <a:r>
              <a:rPr lang="en-US" altLang="ko-KR" sz="2000" b="1" dirty="0">
                <a:solidFill>
                  <a:prstClr val="white"/>
                </a:solidFill>
                <a:latin typeface="Arial"/>
                <a:cs typeface="Arial" pitchFamily="34" charset="0"/>
              </a:rPr>
              <a:t>1</a:t>
            </a:r>
            <a:endParaRPr lang="ko-KR" altLang="en-US" sz="2000" dirty="0">
              <a:solidFill>
                <a:prstClr val="white"/>
              </a:solidFill>
              <a:latin typeface="Arial"/>
            </a:endParaRPr>
          </a:p>
        </p:txBody>
      </p:sp>
      <p:sp>
        <p:nvSpPr>
          <p:cNvPr id="41" name="직사각형 69">
            <a:extLst>
              <a:ext uri="{FF2B5EF4-FFF2-40B4-BE49-F238E27FC236}">
                <a16:creationId xmlns:a16="http://schemas.microsoft.com/office/drawing/2014/main" id="{A9B7BAB1-A960-4201-97C5-45CEB71E7124}"/>
              </a:ext>
            </a:extLst>
          </p:cNvPr>
          <p:cNvSpPr/>
          <p:nvPr/>
        </p:nvSpPr>
        <p:spPr>
          <a:xfrm>
            <a:off x="3030704"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14378">
              <a:defRPr/>
            </a:pPr>
            <a:r>
              <a:rPr lang="en-US" altLang="ko-KR" sz="2000" b="1" dirty="0">
                <a:solidFill>
                  <a:prstClr val="white"/>
                </a:solidFill>
                <a:latin typeface="Arial"/>
                <a:cs typeface="Arial" pitchFamily="34" charset="0"/>
              </a:rPr>
              <a:t>2</a:t>
            </a:r>
            <a:endParaRPr lang="ko-KR" altLang="en-US" sz="2000" dirty="0">
              <a:solidFill>
                <a:prstClr val="white"/>
              </a:solidFill>
              <a:latin typeface="Arial"/>
            </a:endParaRPr>
          </a:p>
        </p:txBody>
      </p:sp>
      <p:sp>
        <p:nvSpPr>
          <p:cNvPr id="43" name="직사각형 69">
            <a:extLst>
              <a:ext uri="{FF2B5EF4-FFF2-40B4-BE49-F238E27FC236}">
                <a16:creationId xmlns:a16="http://schemas.microsoft.com/office/drawing/2014/main" id="{ADDA1C11-550B-45CB-9137-603B8AE4D862}"/>
              </a:ext>
            </a:extLst>
          </p:cNvPr>
          <p:cNvSpPr/>
          <p:nvPr/>
        </p:nvSpPr>
        <p:spPr>
          <a:xfrm>
            <a:off x="3206289"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14378">
              <a:defRPr/>
            </a:pPr>
            <a:r>
              <a:rPr lang="en-US" altLang="ko-KR" sz="2000" b="1" dirty="0">
                <a:solidFill>
                  <a:prstClr val="white"/>
                </a:solidFill>
                <a:latin typeface="Arial"/>
                <a:cs typeface="Arial" pitchFamily="34" charset="0"/>
              </a:rPr>
              <a:t>3</a:t>
            </a:r>
            <a:endParaRPr lang="ko-KR" altLang="en-US" sz="2000" dirty="0">
              <a:solidFill>
                <a:prstClr val="white"/>
              </a:solidFill>
              <a:latin typeface="Arial"/>
            </a:endParaRPr>
          </a:p>
        </p:txBody>
      </p:sp>
      <p:sp>
        <p:nvSpPr>
          <p:cNvPr id="45" name="직사각형 69">
            <a:extLst>
              <a:ext uri="{FF2B5EF4-FFF2-40B4-BE49-F238E27FC236}">
                <a16:creationId xmlns:a16="http://schemas.microsoft.com/office/drawing/2014/main" id="{3994477D-0FD7-46BF-A9A5-081613535F62}"/>
              </a:ext>
            </a:extLst>
          </p:cNvPr>
          <p:cNvSpPr/>
          <p:nvPr/>
        </p:nvSpPr>
        <p:spPr>
          <a:xfrm>
            <a:off x="3030703" y="3533455"/>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14378">
              <a:defRPr/>
            </a:pPr>
            <a:r>
              <a:rPr lang="en-US" altLang="ko-KR" sz="2000" b="1" dirty="0">
                <a:solidFill>
                  <a:prstClr val="white"/>
                </a:solidFill>
                <a:latin typeface="Arial"/>
                <a:cs typeface="Arial" pitchFamily="34" charset="0"/>
              </a:rPr>
              <a:t>4</a:t>
            </a:r>
            <a:endParaRPr lang="ko-KR" altLang="en-US" sz="2000" dirty="0">
              <a:solidFill>
                <a:prstClr val="white"/>
              </a:solidFill>
              <a:latin typeface="Arial"/>
            </a:endParaRPr>
          </a:p>
        </p:txBody>
      </p:sp>
      <p:sp>
        <p:nvSpPr>
          <p:cNvPr id="47" name="직사각형 69">
            <a:extLst>
              <a:ext uri="{FF2B5EF4-FFF2-40B4-BE49-F238E27FC236}">
                <a16:creationId xmlns:a16="http://schemas.microsoft.com/office/drawing/2014/main" id="{447A67A6-CCCF-4E33-A409-22FA64F9DDDE}"/>
              </a:ext>
            </a:extLst>
          </p:cNvPr>
          <p:cNvSpPr/>
          <p:nvPr/>
        </p:nvSpPr>
        <p:spPr>
          <a:xfrm>
            <a:off x="2467228"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14378">
              <a:defRPr/>
            </a:pPr>
            <a:r>
              <a:rPr lang="en-US" altLang="ko-KR" sz="2000" b="1" dirty="0">
                <a:solidFill>
                  <a:prstClr val="white"/>
                </a:solidFill>
                <a:latin typeface="Arial"/>
                <a:cs typeface="Arial" pitchFamily="34" charset="0"/>
              </a:rPr>
              <a:t>5</a:t>
            </a:r>
            <a:endParaRPr lang="ko-KR" altLang="en-US" sz="2000" dirty="0">
              <a:solidFill>
                <a:prstClr val="white"/>
              </a:solidFill>
              <a:latin typeface="Arial"/>
            </a:endParaRPr>
          </a:p>
        </p:txBody>
      </p:sp>
      <p:sp>
        <p:nvSpPr>
          <p:cNvPr id="49" name="Frame 17">
            <a:extLst>
              <a:ext uri="{FF2B5EF4-FFF2-40B4-BE49-F238E27FC236}">
                <a16:creationId xmlns:a16="http://schemas.microsoft.com/office/drawing/2014/main" id="{45249FCB-FBC8-4398-A5C3-F72883019725}"/>
              </a:ext>
            </a:extLst>
          </p:cNvPr>
          <p:cNvSpPr/>
          <p:nvPr/>
        </p:nvSpPr>
        <p:spPr>
          <a:xfrm>
            <a:off x="4200258" y="3533455"/>
            <a:ext cx="371742" cy="33443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51" name="Chord 14">
            <a:extLst>
              <a:ext uri="{FF2B5EF4-FFF2-40B4-BE49-F238E27FC236}">
                <a16:creationId xmlns:a16="http://schemas.microsoft.com/office/drawing/2014/main" id="{0BD084DB-A6D6-47CA-9519-4D9CF7F54C88}"/>
              </a:ext>
            </a:extLst>
          </p:cNvPr>
          <p:cNvSpPr/>
          <p:nvPr/>
        </p:nvSpPr>
        <p:spPr>
          <a:xfrm>
            <a:off x="3709923" y="4244227"/>
            <a:ext cx="281188" cy="27173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dirty="0"/>
          </a:p>
        </p:txBody>
      </p:sp>
    </p:spTree>
    <p:extLst>
      <p:ext uri="{BB962C8B-B14F-4D97-AF65-F5344CB8AC3E}">
        <p14:creationId xmlns:p14="http://schemas.microsoft.com/office/powerpoint/2010/main" val="155693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584775"/>
          </a:xfrm>
          <a:prstGeom prst="rect">
            <a:avLst/>
          </a:prstGeom>
          <a:noFill/>
        </p:spPr>
        <p:txBody>
          <a:bodyPr wrap="square" rtlCol="0">
            <a:spAutoFit/>
          </a:bodyPr>
          <a:lstStyle/>
          <a:p>
            <a:pPr algn="ctr"/>
            <a:r>
              <a:rPr lang="en-US" sz="3200" dirty="0">
                <a:latin typeface="Algerian" panose="04020705040A02060702" pitchFamily="82" charset="0"/>
              </a:rPr>
              <a:t>Achievement</a:t>
            </a:r>
          </a:p>
        </p:txBody>
      </p:sp>
      <p:pic>
        <p:nvPicPr>
          <p:cNvPr id="3" name="Picture 2" descr="Timeline&#10;&#10;Description automatically generated">
            <a:extLst>
              <a:ext uri="{FF2B5EF4-FFF2-40B4-BE49-F238E27FC236}">
                <a16:creationId xmlns:a16="http://schemas.microsoft.com/office/drawing/2014/main" id="{11B80BE0-2A0E-4A34-879A-A3DB2D2FD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655108"/>
            <a:ext cx="5544616" cy="4004873"/>
          </a:xfrm>
          <a:prstGeom prst="rect">
            <a:avLst/>
          </a:prstGeom>
        </p:spPr>
      </p:pic>
      <p:sp>
        <p:nvSpPr>
          <p:cNvPr id="10" name="TextBox 9">
            <a:extLst>
              <a:ext uri="{FF2B5EF4-FFF2-40B4-BE49-F238E27FC236}">
                <a16:creationId xmlns:a16="http://schemas.microsoft.com/office/drawing/2014/main" id="{ED16B7DC-3B31-4887-97D9-F290AF94FD32}"/>
              </a:ext>
            </a:extLst>
          </p:cNvPr>
          <p:cNvSpPr txBox="1"/>
          <p:nvPr/>
        </p:nvSpPr>
        <p:spPr>
          <a:xfrm>
            <a:off x="3169328" y="4799632"/>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spTree>
    <p:extLst>
      <p:ext uri="{BB962C8B-B14F-4D97-AF65-F5344CB8AC3E}">
        <p14:creationId xmlns:p14="http://schemas.microsoft.com/office/powerpoint/2010/main" val="92549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dirty="0">
                <a:latin typeface="Algerian" panose="04020705040A02060702" pitchFamily="82" charset="0"/>
              </a:rPr>
              <a:t>EVIDENCE</a:t>
            </a:r>
          </a:p>
        </p:txBody>
      </p:sp>
      <p:sp>
        <p:nvSpPr>
          <p:cNvPr id="3" name="TextBox 2">
            <a:extLst>
              <a:ext uri="{FF2B5EF4-FFF2-40B4-BE49-F238E27FC236}">
                <a16:creationId xmlns:a16="http://schemas.microsoft.com/office/drawing/2014/main" id="{3CF32A82-5FE5-4719-A324-20AC84160D82}"/>
              </a:ext>
            </a:extLst>
          </p:cNvPr>
          <p:cNvSpPr txBox="1"/>
          <p:nvPr/>
        </p:nvSpPr>
        <p:spPr>
          <a:xfrm>
            <a:off x="3169328" y="4799632"/>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pic>
        <p:nvPicPr>
          <p:cNvPr id="4" name="Picture 3">
            <a:extLst>
              <a:ext uri="{FF2B5EF4-FFF2-40B4-BE49-F238E27FC236}">
                <a16:creationId xmlns:a16="http://schemas.microsoft.com/office/drawing/2014/main" id="{AB158775-D258-4206-BAA1-461267CD2FA4}"/>
              </a:ext>
            </a:extLst>
          </p:cNvPr>
          <p:cNvPicPr>
            <a:picLocks noChangeAspect="1"/>
          </p:cNvPicPr>
          <p:nvPr/>
        </p:nvPicPr>
        <p:blipFill>
          <a:blip r:embed="rId2"/>
          <a:stretch>
            <a:fillRect/>
          </a:stretch>
        </p:blipFill>
        <p:spPr>
          <a:xfrm>
            <a:off x="85413" y="4534247"/>
            <a:ext cx="2221706" cy="48577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69E1044-6F10-4F6A-9BEC-236182BAA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34534"/>
            <a:ext cx="5846758" cy="3486894"/>
          </a:xfrm>
          <a:prstGeom prst="rect">
            <a:avLst/>
          </a:prstGeom>
        </p:spPr>
      </p:pic>
      <p:pic>
        <p:nvPicPr>
          <p:cNvPr id="8" name="Picture 7" descr="Text&#10;&#10;Description automatically generated">
            <a:extLst>
              <a:ext uri="{FF2B5EF4-FFF2-40B4-BE49-F238E27FC236}">
                <a16:creationId xmlns:a16="http://schemas.microsoft.com/office/drawing/2014/main" id="{322FFEC3-08AF-45A6-BB9F-E99A04427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816" y="732274"/>
            <a:ext cx="5328592" cy="3969133"/>
          </a:xfrm>
          <a:prstGeom prst="rect">
            <a:avLst/>
          </a:prstGeom>
        </p:spPr>
      </p:pic>
      <p:sp>
        <p:nvSpPr>
          <p:cNvPr id="9" name="TextBox 8">
            <a:extLst>
              <a:ext uri="{FF2B5EF4-FFF2-40B4-BE49-F238E27FC236}">
                <a16:creationId xmlns:a16="http://schemas.microsoft.com/office/drawing/2014/main" id="{397EFFA7-725C-420D-82B7-18E4D9F93564}"/>
              </a:ext>
            </a:extLst>
          </p:cNvPr>
          <p:cNvSpPr txBox="1"/>
          <p:nvPr/>
        </p:nvSpPr>
        <p:spPr>
          <a:xfrm>
            <a:off x="611560" y="339502"/>
            <a:ext cx="2736304" cy="400110"/>
          </a:xfrm>
          <a:prstGeom prst="rect">
            <a:avLst/>
          </a:prstGeom>
          <a:noFill/>
        </p:spPr>
        <p:txBody>
          <a:bodyPr wrap="square" rtlCol="0">
            <a:spAutoFit/>
          </a:bodyPr>
          <a:lstStyle/>
          <a:p>
            <a:r>
              <a:rPr lang="en-US" sz="2000" dirty="0"/>
              <a:t>SIGNUP - CHAMARA</a:t>
            </a:r>
          </a:p>
        </p:txBody>
      </p:sp>
    </p:spTree>
    <p:extLst>
      <p:ext uri="{BB962C8B-B14F-4D97-AF65-F5344CB8AC3E}">
        <p14:creationId xmlns:p14="http://schemas.microsoft.com/office/powerpoint/2010/main" val="127933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dirty="0">
                <a:latin typeface="Algerian" panose="04020705040A02060702" pitchFamily="82" charset="0"/>
              </a:rPr>
              <a:t>EVIDENCE</a:t>
            </a:r>
          </a:p>
        </p:txBody>
      </p:sp>
      <p:sp>
        <p:nvSpPr>
          <p:cNvPr id="3" name="TextBox 2">
            <a:extLst>
              <a:ext uri="{FF2B5EF4-FFF2-40B4-BE49-F238E27FC236}">
                <a16:creationId xmlns:a16="http://schemas.microsoft.com/office/drawing/2014/main" id="{3CF32A82-5FE5-4719-A324-20AC84160D82}"/>
              </a:ext>
            </a:extLst>
          </p:cNvPr>
          <p:cNvSpPr txBox="1"/>
          <p:nvPr/>
        </p:nvSpPr>
        <p:spPr>
          <a:xfrm>
            <a:off x="3169328" y="4799632"/>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pic>
        <p:nvPicPr>
          <p:cNvPr id="4" name="Picture 3">
            <a:extLst>
              <a:ext uri="{FF2B5EF4-FFF2-40B4-BE49-F238E27FC236}">
                <a16:creationId xmlns:a16="http://schemas.microsoft.com/office/drawing/2014/main" id="{AB158775-D258-4206-BAA1-461267CD2FA4}"/>
              </a:ext>
            </a:extLst>
          </p:cNvPr>
          <p:cNvPicPr>
            <a:picLocks noChangeAspect="1"/>
          </p:cNvPicPr>
          <p:nvPr/>
        </p:nvPicPr>
        <p:blipFill>
          <a:blip r:embed="rId2"/>
          <a:stretch>
            <a:fillRect/>
          </a:stretch>
        </p:blipFill>
        <p:spPr>
          <a:xfrm>
            <a:off x="85413" y="4534247"/>
            <a:ext cx="2221706" cy="485775"/>
          </a:xfrm>
          <a:prstGeom prst="rect">
            <a:avLst/>
          </a:prstGeom>
        </p:spPr>
      </p:pic>
      <p:sp>
        <p:nvSpPr>
          <p:cNvPr id="9" name="TextBox 8">
            <a:extLst>
              <a:ext uri="{FF2B5EF4-FFF2-40B4-BE49-F238E27FC236}">
                <a16:creationId xmlns:a16="http://schemas.microsoft.com/office/drawing/2014/main" id="{397EFFA7-725C-420D-82B7-18E4D9F93564}"/>
              </a:ext>
            </a:extLst>
          </p:cNvPr>
          <p:cNvSpPr txBox="1"/>
          <p:nvPr/>
        </p:nvSpPr>
        <p:spPr>
          <a:xfrm>
            <a:off x="611560" y="579116"/>
            <a:ext cx="2736304" cy="400110"/>
          </a:xfrm>
          <a:prstGeom prst="rect">
            <a:avLst/>
          </a:prstGeom>
          <a:noFill/>
        </p:spPr>
        <p:txBody>
          <a:bodyPr wrap="square" rtlCol="0">
            <a:spAutoFit/>
          </a:bodyPr>
          <a:lstStyle/>
          <a:p>
            <a:r>
              <a:rPr lang="en-US" sz="2000" dirty="0"/>
              <a:t>SIGNUP - CHAMARA</a:t>
            </a:r>
          </a:p>
        </p:txBody>
      </p:sp>
      <p:pic>
        <p:nvPicPr>
          <p:cNvPr id="11" name="Picture 10" descr="Graphical user interface, text, application, email&#10;&#10;Description automatically generated">
            <a:extLst>
              <a:ext uri="{FF2B5EF4-FFF2-40B4-BE49-F238E27FC236}">
                <a16:creationId xmlns:a16="http://schemas.microsoft.com/office/drawing/2014/main" id="{2C7D66CF-BA2C-4C2D-8794-B1E58CAD6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069128"/>
            <a:ext cx="7825775" cy="2771026"/>
          </a:xfrm>
          <a:prstGeom prst="rect">
            <a:avLst/>
          </a:prstGeom>
        </p:spPr>
      </p:pic>
    </p:spTree>
    <p:extLst>
      <p:ext uri="{BB962C8B-B14F-4D97-AF65-F5344CB8AC3E}">
        <p14:creationId xmlns:p14="http://schemas.microsoft.com/office/powerpoint/2010/main" val="35688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dirty="0">
                <a:latin typeface="Algerian" panose="04020705040A02060702" pitchFamily="82" charset="0"/>
              </a:rPr>
              <a:t>EVIDENCE</a:t>
            </a:r>
          </a:p>
        </p:txBody>
      </p:sp>
      <p:sp>
        <p:nvSpPr>
          <p:cNvPr id="3" name="TextBox 2">
            <a:extLst>
              <a:ext uri="{FF2B5EF4-FFF2-40B4-BE49-F238E27FC236}">
                <a16:creationId xmlns:a16="http://schemas.microsoft.com/office/drawing/2014/main" id="{3CF32A82-5FE5-4719-A324-20AC84160D82}"/>
              </a:ext>
            </a:extLst>
          </p:cNvPr>
          <p:cNvSpPr txBox="1"/>
          <p:nvPr/>
        </p:nvSpPr>
        <p:spPr>
          <a:xfrm>
            <a:off x="3169328" y="4799632"/>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pic>
        <p:nvPicPr>
          <p:cNvPr id="4" name="Picture 3">
            <a:extLst>
              <a:ext uri="{FF2B5EF4-FFF2-40B4-BE49-F238E27FC236}">
                <a16:creationId xmlns:a16="http://schemas.microsoft.com/office/drawing/2014/main" id="{AB158775-D258-4206-BAA1-461267CD2FA4}"/>
              </a:ext>
            </a:extLst>
          </p:cNvPr>
          <p:cNvPicPr>
            <a:picLocks noChangeAspect="1"/>
          </p:cNvPicPr>
          <p:nvPr/>
        </p:nvPicPr>
        <p:blipFill>
          <a:blip r:embed="rId3"/>
          <a:stretch>
            <a:fillRect/>
          </a:stretch>
        </p:blipFill>
        <p:spPr>
          <a:xfrm>
            <a:off x="85413" y="4534247"/>
            <a:ext cx="2221706" cy="48577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5FE08B8-5DCC-4BFE-8D19-5394A77141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570"/>
          <a:stretch/>
        </p:blipFill>
        <p:spPr>
          <a:xfrm>
            <a:off x="107503" y="781819"/>
            <a:ext cx="6894513" cy="3662140"/>
          </a:xfrm>
          <a:prstGeom prst="rect">
            <a:avLst/>
          </a:prstGeom>
        </p:spPr>
      </p:pic>
      <p:pic>
        <p:nvPicPr>
          <p:cNvPr id="10" name="Picture 9" descr="Text&#10;&#10;Description automatically generated">
            <a:extLst>
              <a:ext uri="{FF2B5EF4-FFF2-40B4-BE49-F238E27FC236}">
                <a16:creationId xmlns:a16="http://schemas.microsoft.com/office/drawing/2014/main" id="{D2C12CA9-D95A-4EB2-B71B-F7D24B1A7B4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30313" b="30401"/>
          <a:stretch/>
        </p:blipFill>
        <p:spPr>
          <a:xfrm>
            <a:off x="3554759" y="870643"/>
            <a:ext cx="5335146" cy="2997251"/>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78BE4823-1960-41B7-92F4-6E3615FADE01}"/>
                  </a:ext>
                </a:extLst>
              </p14:cNvPr>
              <p14:cNvContentPartPr/>
              <p14:nvPr/>
            </p14:nvContentPartPr>
            <p14:xfrm>
              <a:off x="6227812" y="3094388"/>
              <a:ext cx="2547360" cy="559440"/>
            </p14:xfrm>
          </p:contentPart>
        </mc:Choice>
        <mc:Fallback xmlns="">
          <p:pic>
            <p:nvPicPr>
              <p:cNvPr id="11" name="Ink 10">
                <a:extLst>
                  <a:ext uri="{FF2B5EF4-FFF2-40B4-BE49-F238E27FC236}">
                    <a16:creationId xmlns:a16="http://schemas.microsoft.com/office/drawing/2014/main" id="{78BE4823-1960-41B7-92F4-6E3615FADE01}"/>
                  </a:ext>
                </a:extLst>
              </p:cNvPr>
              <p:cNvPicPr/>
              <p:nvPr/>
            </p:nvPicPr>
            <p:blipFill>
              <a:blip r:embed="rId7"/>
              <a:stretch>
                <a:fillRect/>
              </a:stretch>
            </p:blipFill>
            <p:spPr>
              <a:xfrm>
                <a:off x="6219172" y="3085388"/>
                <a:ext cx="25650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42C530C-8F25-452C-A2D7-8B5353C4D025}"/>
                  </a:ext>
                </a:extLst>
              </p14:cNvPr>
              <p14:cNvContentPartPr/>
              <p14:nvPr/>
            </p14:nvContentPartPr>
            <p14:xfrm>
              <a:off x="5524012" y="3179708"/>
              <a:ext cx="637920" cy="298800"/>
            </p14:xfrm>
          </p:contentPart>
        </mc:Choice>
        <mc:Fallback xmlns="">
          <p:pic>
            <p:nvPicPr>
              <p:cNvPr id="12" name="Ink 11">
                <a:extLst>
                  <a:ext uri="{FF2B5EF4-FFF2-40B4-BE49-F238E27FC236}">
                    <a16:creationId xmlns:a16="http://schemas.microsoft.com/office/drawing/2014/main" id="{142C530C-8F25-452C-A2D7-8B5353C4D025}"/>
                  </a:ext>
                </a:extLst>
              </p:cNvPr>
              <p:cNvPicPr/>
              <p:nvPr/>
            </p:nvPicPr>
            <p:blipFill>
              <a:blip r:embed="rId9"/>
              <a:stretch>
                <a:fillRect/>
              </a:stretch>
            </p:blipFill>
            <p:spPr>
              <a:xfrm>
                <a:off x="5515012" y="3170708"/>
                <a:ext cx="6555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B84D76A6-8C90-498C-86FC-76987A892EC0}"/>
                  </a:ext>
                </a:extLst>
              </p14:cNvPr>
              <p14:cNvContentPartPr/>
              <p14:nvPr/>
            </p14:nvContentPartPr>
            <p14:xfrm>
              <a:off x="2917252" y="2787668"/>
              <a:ext cx="600840" cy="201240"/>
            </p14:xfrm>
          </p:contentPart>
        </mc:Choice>
        <mc:Fallback xmlns="">
          <p:pic>
            <p:nvPicPr>
              <p:cNvPr id="13" name="Ink 12">
                <a:extLst>
                  <a:ext uri="{FF2B5EF4-FFF2-40B4-BE49-F238E27FC236}">
                    <a16:creationId xmlns:a16="http://schemas.microsoft.com/office/drawing/2014/main" id="{B84D76A6-8C90-498C-86FC-76987A892EC0}"/>
                  </a:ext>
                </a:extLst>
              </p:cNvPr>
              <p:cNvPicPr/>
              <p:nvPr/>
            </p:nvPicPr>
            <p:blipFill>
              <a:blip r:embed="rId11"/>
              <a:stretch>
                <a:fillRect/>
              </a:stretch>
            </p:blipFill>
            <p:spPr>
              <a:xfrm>
                <a:off x="2908612" y="2778668"/>
                <a:ext cx="618480" cy="218880"/>
              </a:xfrm>
              <a:prstGeom prst="rect">
                <a:avLst/>
              </a:prstGeom>
            </p:spPr>
          </p:pic>
        </mc:Fallback>
      </mc:AlternateContent>
      <p:grpSp>
        <p:nvGrpSpPr>
          <p:cNvPr id="23" name="Group 22">
            <a:extLst>
              <a:ext uri="{FF2B5EF4-FFF2-40B4-BE49-F238E27FC236}">
                <a16:creationId xmlns:a16="http://schemas.microsoft.com/office/drawing/2014/main" id="{1A182702-5495-47A5-A84E-53DB6623F96B}"/>
              </a:ext>
            </a:extLst>
          </p:cNvPr>
          <p:cNvGrpSpPr/>
          <p:nvPr/>
        </p:nvGrpSpPr>
        <p:grpSpPr>
          <a:xfrm>
            <a:off x="2390932" y="3000428"/>
            <a:ext cx="3821040" cy="1481400"/>
            <a:chOff x="2390932" y="3000428"/>
            <a:chExt cx="3821040" cy="148140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AD804831-1788-4253-95ED-B8D0B572E6CB}"/>
                    </a:ext>
                  </a:extLst>
                </p14:cNvPr>
                <p14:cNvContentPartPr/>
                <p14:nvPr/>
              </p14:nvContentPartPr>
              <p14:xfrm>
                <a:off x="2390932" y="3576428"/>
                <a:ext cx="721080" cy="401760"/>
              </p14:xfrm>
            </p:contentPart>
          </mc:Choice>
          <mc:Fallback xmlns="">
            <p:pic>
              <p:nvPicPr>
                <p:cNvPr id="14" name="Ink 13">
                  <a:extLst>
                    <a:ext uri="{FF2B5EF4-FFF2-40B4-BE49-F238E27FC236}">
                      <a16:creationId xmlns:a16="http://schemas.microsoft.com/office/drawing/2014/main" id="{AD804831-1788-4253-95ED-B8D0B572E6CB}"/>
                    </a:ext>
                  </a:extLst>
                </p:cNvPr>
                <p:cNvPicPr/>
                <p:nvPr/>
              </p:nvPicPr>
              <p:blipFill>
                <a:blip r:embed="rId13"/>
                <a:stretch>
                  <a:fillRect/>
                </a:stretch>
              </p:blipFill>
              <p:spPr>
                <a:xfrm>
                  <a:off x="2382292" y="3567788"/>
                  <a:ext cx="7387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02008D95-4771-4A00-BFFD-D304950A5E4D}"/>
                    </a:ext>
                  </a:extLst>
                </p14:cNvPr>
                <p14:cNvContentPartPr/>
                <p14:nvPr/>
              </p14:nvContentPartPr>
              <p14:xfrm>
                <a:off x="2754892" y="3031388"/>
                <a:ext cx="234360" cy="524160"/>
              </p14:xfrm>
            </p:contentPart>
          </mc:Choice>
          <mc:Fallback xmlns="">
            <p:pic>
              <p:nvPicPr>
                <p:cNvPr id="15" name="Ink 14">
                  <a:extLst>
                    <a:ext uri="{FF2B5EF4-FFF2-40B4-BE49-F238E27FC236}">
                      <a16:creationId xmlns:a16="http://schemas.microsoft.com/office/drawing/2014/main" id="{02008D95-4771-4A00-BFFD-D304950A5E4D}"/>
                    </a:ext>
                  </a:extLst>
                </p:cNvPr>
                <p:cNvPicPr/>
                <p:nvPr/>
              </p:nvPicPr>
              <p:blipFill>
                <a:blip r:embed="rId15"/>
                <a:stretch>
                  <a:fillRect/>
                </a:stretch>
              </p:blipFill>
              <p:spPr>
                <a:xfrm>
                  <a:off x="2745892" y="3022388"/>
                  <a:ext cx="25200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D30464F5-DC87-467B-8D87-5CCB1C113C73}"/>
                    </a:ext>
                  </a:extLst>
                </p14:cNvPr>
                <p14:cNvContentPartPr/>
                <p14:nvPr/>
              </p14:nvContentPartPr>
              <p14:xfrm>
                <a:off x="2899252" y="3000428"/>
                <a:ext cx="114480" cy="115560"/>
              </p14:xfrm>
            </p:contentPart>
          </mc:Choice>
          <mc:Fallback xmlns="">
            <p:pic>
              <p:nvPicPr>
                <p:cNvPr id="16" name="Ink 15">
                  <a:extLst>
                    <a:ext uri="{FF2B5EF4-FFF2-40B4-BE49-F238E27FC236}">
                      <a16:creationId xmlns:a16="http://schemas.microsoft.com/office/drawing/2014/main" id="{D30464F5-DC87-467B-8D87-5CCB1C113C73}"/>
                    </a:ext>
                  </a:extLst>
                </p:cNvPr>
                <p:cNvPicPr/>
                <p:nvPr/>
              </p:nvPicPr>
              <p:blipFill>
                <a:blip r:embed="rId17"/>
                <a:stretch>
                  <a:fillRect/>
                </a:stretch>
              </p:blipFill>
              <p:spPr>
                <a:xfrm>
                  <a:off x="2890612" y="2991428"/>
                  <a:ext cx="132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7BD122F-F2D3-4452-90D7-AF8B5B99A8DE}"/>
                    </a:ext>
                  </a:extLst>
                </p14:cNvPr>
                <p14:cNvContentPartPr/>
                <p14:nvPr/>
              </p14:nvContentPartPr>
              <p14:xfrm>
                <a:off x="2781892" y="3551228"/>
                <a:ext cx="3060000" cy="930600"/>
              </p14:xfrm>
            </p:contentPart>
          </mc:Choice>
          <mc:Fallback xmlns="">
            <p:pic>
              <p:nvPicPr>
                <p:cNvPr id="18" name="Ink 17">
                  <a:extLst>
                    <a:ext uri="{FF2B5EF4-FFF2-40B4-BE49-F238E27FC236}">
                      <a16:creationId xmlns:a16="http://schemas.microsoft.com/office/drawing/2014/main" id="{A7BD122F-F2D3-4452-90D7-AF8B5B99A8DE}"/>
                    </a:ext>
                  </a:extLst>
                </p:cNvPr>
                <p:cNvPicPr/>
                <p:nvPr/>
              </p:nvPicPr>
              <p:blipFill>
                <a:blip r:embed="rId19"/>
                <a:stretch>
                  <a:fillRect/>
                </a:stretch>
              </p:blipFill>
              <p:spPr>
                <a:xfrm>
                  <a:off x="2772892" y="3542228"/>
                  <a:ext cx="3077640" cy="94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BF3981FB-F693-49F8-90C2-A8BE38EBF2AF}"/>
                    </a:ext>
                  </a:extLst>
                </p14:cNvPr>
                <p14:cNvContentPartPr/>
                <p14:nvPr/>
              </p14:nvContentPartPr>
              <p14:xfrm>
                <a:off x="5703292" y="3502988"/>
                <a:ext cx="167760" cy="154080"/>
              </p14:xfrm>
            </p:contentPart>
          </mc:Choice>
          <mc:Fallback xmlns="">
            <p:pic>
              <p:nvPicPr>
                <p:cNvPr id="19" name="Ink 18">
                  <a:extLst>
                    <a:ext uri="{FF2B5EF4-FFF2-40B4-BE49-F238E27FC236}">
                      <a16:creationId xmlns:a16="http://schemas.microsoft.com/office/drawing/2014/main" id="{BF3981FB-F693-49F8-90C2-A8BE38EBF2AF}"/>
                    </a:ext>
                  </a:extLst>
                </p:cNvPr>
                <p:cNvPicPr/>
                <p:nvPr/>
              </p:nvPicPr>
              <p:blipFill>
                <a:blip r:embed="rId21"/>
                <a:stretch>
                  <a:fillRect/>
                </a:stretch>
              </p:blipFill>
              <p:spPr>
                <a:xfrm>
                  <a:off x="5694652" y="3494348"/>
                  <a:ext cx="185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2108E849-192E-4B77-8A48-AF5A9A632244}"/>
                    </a:ext>
                  </a:extLst>
                </p14:cNvPr>
                <p14:cNvContentPartPr/>
                <p14:nvPr/>
              </p14:nvContentPartPr>
              <p14:xfrm>
                <a:off x="5087332" y="3553028"/>
                <a:ext cx="1103400" cy="753840"/>
              </p14:xfrm>
            </p:contentPart>
          </mc:Choice>
          <mc:Fallback xmlns="">
            <p:pic>
              <p:nvPicPr>
                <p:cNvPr id="21" name="Ink 20">
                  <a:extLst>
                    <a:ext uri="{FF2B5EF4-FFF2-40B4-BE49-F238E27FC236}">
                      <a16:creationId xmlns:a16="http://schemas.microsoft.com/office/drawing/2014/main" id="{2108E849-192E-4B77-8A48-AF5A9A632244}"/>
                    </a:ext>
                  </a:extLst>
                </p:cNvPr>
                <p:cNvPicPr/>
                <p:nvPr/>
              </p:nvPicPr>
              <p:blipFill>
                <a:blip r:embed="rId23"/>
                <a:stretch>
                  <a:fillRect/>
                </a:stretch>
              </p:blipFill>
              <p:spPr>
                <a:xfrm>
                  <a:off x="5078332" y="3544388"/>
                  <a:ext cx="112104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6752754F-4E9B-4035-8131-5FEFCE844CA6}"/>
                    </a:ext>
                  </a:extLst>
                </p14:cNvPr>
                <p14:cNvContentPartPr/>
                <p14:nvPr/>
              </p14:nvContentPartPr>
              <p14:xfrm>
                <a:off x="6052852" y="3508748"/>
                <a:ext cx="159120" cy="187200"/>
              </p14:xfrm>
            </p:contentPart>
          </mc:Choice>
          <mc:Fallback xmlns="">
            <p:pic>
              <p:nvPicPr>
                <p:cNvPr id="22" name="Ink 21">
                  <a:extLst>
                    <a:ext uri="{FF2B5EF4-FFF2-40B4-BE49-F238E27FC236}">
                      <a16:creationId xmlns:a16="http://schemas.microsoft.com/office/drawing/2014/main" id="{6752754F-4E9B-4035-8131-5FEFCE844CA6}"/>
                    </a:ext>
                  </a:extLst>
                </p:cNvPr>
                <p:cNvPicPr/>
                <p:nvPr/>
              </p:nvPicPr>
              <p:blipFill>
                <a:blip r:embed="rId25"/>
                <a:stretch>
                  <a:fillRect/>
                </a:stretch>
              </p:blipFill>
              <p:spPr>
                <a:xfrm>
                  <a:off x="6044212" y="3500108"/>
                  <a:ext cx="176760" cy="204840"/>
                </a:xfrm>
                <a:prstGeom prst="rect">
                  <a:avLst/>
                </a:prstGeom>
              </p:spPr>
            </p:pic>
          </mc:Fallback>
        </mc:AlternateContent>
      </p:grpSp>
      <p:sp>
        <p:nvSpPr>
          <p:cNvPr id="24" name="TextBox 23">
            <a:extLst>
              <a:ext uri="{FF2B5EF4-FFF2-40B4-BE49-F238E27FC236}">
                <a16:creationId xmlns:a16="http://schemas.microsoft.com/office/drawing/2014/main" id="{C2A58972-C196-4397-B8C9-AAA4A6B34F7A}"/>
              </a:ext>
            </a:extLst>
          </p:cNvPr>
          <p:cNvSpPr txBox="1"/>
          <p:nvPr/>
        </p:nvSpPr>
        <p:spPr>
          <a:xfrm>
            <a:off x="611560" y="339502"/>
            <a:ext cx="2500452" cy="400110"/>
          </a:xfrm>
          <a:prstGeom prst="rect">
            <a:avLst/>
          </a:prstGeom>
          <a:noFill/>
        </p:spPr>
        <p:txBody>
          <a:bodyPr wrap="square" rtlCol="0">
            <a:spAutoFit/>
          </a:bodyPr>
          <a:lstStyle/>
          <a:p>
            <a:r>
              <a:rPr lang="en-US" sz="2000" dirty="0"/>
              <a:t>LOGIN - CHAMARA</a:t>
            </a:r>
          </a:p>
        </p:txBody>
      </p:sp>
    </p:spTree>
    <p:extLst>
      <p:ext uri="{BB962C8B-B14F-4D97-AF65-F5344CB8AC3E}">
        <p14:creationId xmlns:p14="http://schemas.microsoft.com/office/powerpoint/2010/main" val="5032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15FA67-F453-4F77-8807-7383ACE1E8FA}"/>
              </a:ext>
            </a:extLst>
          </p:cNvPr>
          <p:cNvSpPr txBox="1"/>
          <p:nvPr/>
        </p:nvSpPr>
        <p:spPr>
          <a:xfrm>
            <a:off x="3169328" y="4799632"/>
            <a:ext cx="3418896"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IT17109840 | L.H.RAJARATNE| 2020-025</a:t>
            </a:r>
          </a:p>
        </p:txBody>
      </p:sp>
      <p:pic>
        <p:nvPicPr>
          <p:cNvPr id="5" name="Picture 4">
            <a:extLst>
              <a:ext uri="{FF2B5EF4-FFF2-40B4-BE49-F238E27FC236}">
                <a16:creationId xmlns:a16="http://schemas.microsoft.com/office/drawing/2014/main" id="{52B74FBA-0C5A-461E-AD62-1AE40AC412DE}"/>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 Placeholder 1">
            <a:extLst>
              <a:ext uri="{FF2B5EF4-FFF2-40B4-BE49-F238E27FC236}">
                <a16:creationId xmlns:a16="http://schemas.microsoft.com/office/drawing/2014/main" id="{58998F90-996F-42BB-9C33-99A36C75F8B0}"/>
              </a:ext>
            </a:extLst>
          </p:cNvPr>
          <p:cNvSpPr>
            <a:spLocks noGrp="1"/>
          </p:cNvSpPr>
          <p:nvPr>
            <p:ph type="body" sz="quarter" idx="10"/>
          </p:nvPr>
        </p:nvSpPr>
        <p:spPr>
          <a:xfrm>
            <a:off x="0" y="123825"/>
            <a:ext cx="9144000" cy="576263"/>
          </a:xfrm>
        </p:spPr>
        <p:txBody>
          <a:bodyPr/>
          <a:lstStyle/>
          <a:p>
            <a:r>
              <a:rPr lang="en-US" dirty="0">
                <a:latin typeface="Algerian" panose="04020705040A02060702" pitchFamily="82" charset="0"/>
              </a:rPr>
              <a:t>EVIDENCE</a:t>
            </a:r>
          </a:p>
        </p:txBody>
      </p:sp>
      <p:pic>
        <p:nvPicPr>
          <p:cNvPr id="8" name="Picture 7" descr="A screenshot of a cell phone&#10;&#10;Description automatically generated">
            <a:extLst>
              <a:ext uri="{FF2B5EF4-FFF2-40B4-BE49-F238E27FC236}">
                <a16:creationId xmlns:a16="http://schemas.microsoft.com/office/drawing/2014/main" id="{457A46C8-C14E-4F8A-96B7-F8B6A8A80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7" y="703162"/>
            <a:ext cx="6446597" cy="4140413"/>
          </a:xfrm>
          <a:prstGeom prst="rect">
            <a:avLst/>
          </a:prstGeom>
        </p:spPr>
      </p:pic>
      <p:pic>
        <p:nvPicPr>
          <p:cNvPr id="10" name="Picture 9" descr="Text&#10;&#10;Description automatically generated">
            <a:extLst>
              <a:ext uri="{FF2B5EF4-FFF2-40B4-BE49-F238E27FC236}">
                <a16:creationId xmlns:a16="http://schemas.microsoft.com/office/drawing/2014/main" id="{077CF1F2-BAED-46C0-9A2F-4D0BE04BA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1236818"/>
            <a:ext cx="5932108" cy="3405138"/>
          </a:xfrm>
          <a:prstGeom prst="rect">
            <a:avLst/>
          </a:prstGeom>
        </p:spPr>
      </p:pic>
      <p:grpSp>
        <p:nvGrpSpPr>
          <p:cNvPr id="31" name="Group 30">
            <a:extLst>
              <a:ext uri="{FF2B5EF4-FFF2-40B4-BE49-F238E27FC236}">
                <a16:creationId xmlns:a16="http://schemas.microsoft.com/office/drawing/2014/main" id="{BFC59A89-86C5-49ED-8E3F-A37CF72B83AB}"/>
              </a:ext>
            </a:extLst>
          </p:cNvPr>
          <p:cNvGrpSpPr/>
          <p:nvPr/>
        </p:nvGrpSpPr>
        <p:grpSpPr>
          <a:xfrm>
            <a:off x="5956012" y="1909628"/>
            <a:ext cx="2104560" cy="1058400"/>
            <a:chOff x="5956012" y="1909628"/>
            <a:chExt cx="2104560" cy="105840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04093DD0-E8DC-4F78-B432-43E087A91CF8}"/>
                    </a:ext>
                  </a:extLst>
                </p14:cNvPr>
                <p14:cNvContentPartPr/>
                <p14:nvPr/>
              </p14:nvContentPartPr>
              <p14:xfrm>
                <a:off x="5956012" y="2543228"/>
                <a:ext cx="523800" cy="232920"/>
              </p14:xfrm>
            </p:contentPart>
          </mc:Choice>
          <mc:Fallback xmlns="">
            <p:pic>
              <p:nvPicPr>
                <p:cNvPr id="11" name="Ink 10">
                  <a:extLst>
                    <a:ext uri="{FF2B5EF4-FFF2-40B4-BE49-F238E27FC236}">
                      <a16:creationId xmlns:a16="http://schemas.microsoft.com/office/drawing/2014/main" id="{04093DD0-E8DC-4F78-B432-43E087A91CF8}"/>
                    </a:ext>
                  </a:extLst>
                </p:cNvPr>
                <p:cNvPicPr/>
                <p:nvPr/>
              </p:nvPicPr>
              <p:blipFill>
                <a:blip r:embed="rId6"/>
                <a:stretch>
                  <a:fillRect/>
                </a:stretch>
              </p:blipFill>
              <p:spPr>
                <a:xfrm>
                  <a:off x="5947012" y="2534588"/>
                  <a:ext cx="5414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9F3B67A-2769-4B46-8A23-F26AC11E949C}"/>
                    </a:ext>
                  </a:extLst>
                </p14:cNvPr>
                <p14:cNvContentPartPr/>
                <p14:nvPr/>
              </p14:nvContentPartPr>
              <p14:xfrm>
                <a:off x="6053572" y="2396708"/>
                <a:ext cx="136080" cy="571320"/>
              </p14:xfrm>
            </p:contentPart>
          </mc:Choice>
          <mc:Fallback xmlns="">
            <p:pic>
              <p:nvPicPr>
                <p:cNvPr id="12" name="Ink 11">
                  <a:extLst>
                    <a:ext uri="{FF2B5EF4-FFF2-40B4-BE49-F238E27FC236}">
                      <a16:creationId xmlns:a16="http://schemas.microsoft.com/office/drawing/2014/main" id="{B9F3B67A-2769-4B46-8A23-F26AC11E949C}"/>
                    </a:ext>
                  </a:extLst>
                </p:cNvPr>
                <p:cNvPicPr/>
                <p:nvPr/>
              </p:nvPicPr>
              <p:blipFill>
                <a:blip r:embed="rId8"/>
                <a:stretch>
                  <a:fillRect/>
                </a:stretch>
              </p:blipFill>
              <p:spPr>
                <a:xfrm>
                  <a:off x="6044572" y="2388068"/>
                  <a:ext cx="15372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06B3C30-607E-4FF9-8481-84ACCAEBCE5C}"/>
                    </a:ext>
                  </a:extLst>
                </p14:cNvPr>
                <p14:cNvContentPartPr/>
                <p14:nvPr/>
              </p14:nvContentPartPr>
              <p14:xfrm>
                <a:off x="6255892" y="1909628"/>
                <a:ext cx="750240" cy="657000"/>
              </p14:xfrm>
            </p:contentPart>
          </mc:Choice>
          <mc:Fallback xmlns="">
            <p:pic>
              <p:nvPicPr>
                <p:cNvPr id="13" name="Ink 12">
                  <a:extLst>
                    <a:ext uri="{FF2B5EF4-FFF2-40B4-BE49-F238E27FC236}">
                      <a16:creationId xmlns:a16="http://schemas.microsoft.com/office/drawing/2014/main" id="{706B3C30-607E-4FF9-8481-84ACCAEBCE5C}"/>
                    </a:ext>
                  </a:extLst>
                </p:cNvPr>
                <p:cNvPicPr/>
                <p:nvPr/>
              </p:nvPicPr>
              <p:blipFill>
                <a:blip r:embed="rId10"/>
                <a:stretch>
                  <a:fillRect/>
                </a:stretch>
              </p:blipFill>
              <p:spPr>
                <a:xfrm>
                  <a:off x="6247252" y="1900628"/>
                  <a:ext cx="76788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8A1CA5A-C220-4577-885F-73718DE044F0}"/>
                    </a:ext>
                  </a:extLst>
                </p14:cNvPr>
                <p14:cNvContentPartPr/>
                <p14:nvPr/>
              </p14:nvContentPartPr>
              <p14:xfrm>
                <a:off x="6283252" y="2403188"/>
                <a:ext cx="218160" cy="201960"/>
              </p14:xfrm>
            </p:contentPart>
          </mc:Choice>
          <mc:Fallback xmlns="">
            <p:pic>
              <p:nvPicPr>
                <p:cNvPr id="14" name="Ink 13">
                  <a:extLst>
                    <a:ext uri="{FF2B5EF4-FFF2-40B4-BE49-F238E27FC236}">
                      <a16:creationId xmlns:a16="http://schemas.microsoft.com/office/drawing/2014/main" id="{18A1CA5A-C220-4577-885F-73718DE044F0}"/>
                    </a:ext>
                  </a:extLst>
                </p:cNvPr>
                <p:cNvPicPr/>
                <p:nvPr/>
              </p:nvPicPr>
              <p:blipFill>
                <a:blip r:embed="rId12"/>
                <a:stretch>
                  <a:fillRect/>
                </a:stretch>
              </p:blipFill>
              <p:spPr>
                <a:xfrm>
                  <a:off x="6274252" y="2394188"/>
                  <a:ext cx="235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FF3365D-21AC-4AA0-8BFF-C931123A3307}"/>
                    </a:ext>
                  </a:extLst>
                </p14:cNvPr>
                <p14:cNvContentPartPr/>
                <p14:nvPr/>
              </p14:nvContentPartPr>
              <p14:xfrm>
                <a:off x="7094332" y="2192948"/>
                <a:ext cx="157320" cy="196200"/>
              </p14:xfrm>
            </p:contentPart>
          </mc:Choice>
          <mc:Fallback xmlns="">
            <p:pic>
              <p:nvPicPr>
                <p:cNvPr id="15" name="Ink 14">
                  <a:extLst>
                    <a:ext uri="{FF2B5EF4-FFF2-40B4-BE49-F238E27FC236}">
                      <a16:creationId xmlns:a16="http://schemas.microsoft.com/office/drawing/2014/main" id="{CFF3365D-21AC-4AA0-8BFF-C931123A3307}"/>
                    </a:ext>
                  </a:extLst>
                </p:cNvPr>
                <p:cNvPicPr/>
                <p:nvPr/>
              </p:nvPicPr>
              <p:blipFill>
                <a:blip r:embed="rId14"/>
                <a:stretch>
                  <a:fillRect/>
                </a:stretch>
              </p:blipFill>
              <p:spPr>
                <a:xfrm>
                  <a:off x="7085692" y="2184308"/>
                  <a:ext cx="174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D75710AD-DDFE-4105-AF4E-495369F5B1C6}"/>
                    </a:ext>
                  </a:extLst>
                </p14:cNvPr>
                <p14:cNvContentPartPr/>
                <p14:nvPr/>
              </p14:nvContentPartPr>
              <p14:xfrm>
                <a:off x="7243372" y="2159468"/>
                <a:ext cx="169200" cy="189000"/>
              </p14:xfrm>
            </p:contentPart>
          </mc:Choice>
          <mc:Fallback xmlns="">
            <p:pic>
              <p:nvPicPr>
                <p:cNvPr id="16" name="Ink 15">
                  <a:extLst>
                    <a:ext uri="{FF2B5EF4-FFF2-40B4-BE49-F238E27FC236}">
                      <a16:creationId xmlns:a16="http://schemas.microsoft.com/office/drawing/2014/main" id="{D75710AD-DDFE-4105-AF4E-495369F5B1C6}"/>
                    </a:ext>
                  </a:extLst>
                </p:cNvPr>
                <p:cNvPicPr/>
                <p:nvPr/>
              </p:nvPicPr>
              <p:blipFill>
                <a:blip r:embed="rId16"/>
                <a:stretch>
                  <a:fillRect/>
                </a:stretch>
              </p:blipFill>
              <p:spPr>
                <a:xfrm>
                  <a:off x="7234372" y="2150828"/>
                  <a:ext cx="186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B71AFDD-7A85-42B1-8824-E3BF43CB3FB6}"/>
                    </a:ext>
                  </a:extLst>
                </p14:cNvPr>
                <p14:cNvContentPartPr/>
                <p14:nvPr/>
              </p14:nvContentPartPr>
              <p14:xfrm>
                <a:off x="7288012" y="2188268"/>
                <a:ext cx="53280" cy="104400"/>
              </p14:xfrm>
            </p:contentPart>
          </mc:Choice>
          <mc:Fallback xmlns="">
            <p:pic>
              <p:nvPicPr>
                <p:cNvPr id="17" name="Ink 16">
                  <a:extLst>
                    <a:ext uri="{FF2B5EF4-FFF2-40B4-BE49-F238E27FC236}">
                      <a16:creationId xmlns:a16="http://schemas.microsoft.com/office/drawing/2014/main" id="{2B71AFDD-7A85-42B1-8824-E3BF43CB3FB6}"/>
                    </a:ext>
                  </a:extLst>
                </p:cNvPr>
                <p:cNvPicPr/>
                <p:nvPr/>
              </p:nvPicPr>
              <p:blipFill>
                <a:blip r:embed="rId18"/>
                <a:stretch>
                  <a:fillRect/>
                </a:stretch>
              </p:blipFill>
              <p:spPr>
                <a:xfrm>
                  <a:off x="7279372" y="2179628"/>
                  <a:ext cx="70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12AC7F59-B878-42BA-BD5F-DACE97CB0684}"/>
                    </a:ext>
                  </a:extLst>
                </p14:cNvPr>
                <p14:cNvContentPartPr/>
                <p14:nvPr/>
              </p14:nvContentPartPr>
              <p14:xfrm>
                <a:off x="7412572" y="2061548"/>
                <a:ext cx="126360" cy="166320"/>
              </p14:xfrm>
            </p:contentPart>
          </mc:Choice>
          <mc:Fallback xmlns="">
            <p:pic>
              <p:nvPicPr>
                <p:cNvPr id="18" name="Ink 17">
                  <a:extLst>
                    <a:ext uri="{FF2B5EF4-FFF2-40B4-BE49-F238E27FC236}">
                      <a16:creationId xmlns:a16="http://schemas.microsoft.com/office/drawing/2014/main" id="{12AC7F59-B878-42BA-BD5F-DACE97CB0684}"/>
                    </a:ext>
                  </a:extLst>
                </p:cNvPr>
                <p:cNvPicPr/>
                <p:nvPr/>
              </p:nvPicPr>
              <p:blipFill>
                <a:blip r:embed="rId20"/>
                <a:stretch>
                  <a:fillRect/>
                </a:stretch>
              </p:blipFill>
              <p:spPr>
                <a:xfrm>
                  <a:off x="7403932" y="2052548"/>
                  <a:ext cx="144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C0BDC4C3-C92E-44F2-B8C2-143C4CD95FEC}"/>
                    </a:ext>
                  </a:extLst>
                </p14:cNvPr>
                <p14:cNvContentPartPr/>
                <p14:nvPr/>
              </p14:nvContentPartPr>
              <p14:xfrm>
                <a:off x="7498612" y="1984508"/>
                <a:ext cx="99360" cy="223200"/>
              </p14:xfrm>
            </p:contentPart>
          </mc:Choice>
          <mc:Fallback xmlns="">
            <p:pic>
              <p:nvPicPr>
                <p:cNvPr id="19" name="Ink 18">
                  <a:extLst>
                    <a:ext uri="{FF2B5EF4-FFF2-40B4-BE49-F238E27FC236}">
                      <a16:creationId xmlns:a16="http://schemas.microsoft.com/office/drawing/2014/main" id="{C0BDC4C3-C92E-44F2-B8C2-143C4CD95FEC}"/>
                    </a:ext>
                  </a:extLst>
                </p:cNvPr>
                <p:cNvPicPr/>
                <p:nvPr/>
              </p:nvPicPr>
              <p:blipFill>
                <a:blip r:embed="rId22"/>
                <a:stretch>
                  <a:fillRect/>
                </a:stretch>
              </p:blipFill>
              <p:spPr>
                <a:xfrm>
                  <a:off x="7489972" y="1975508"/>
                  <a:ext cx="1170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BE4D208-3569-4F15-9EFC-781FB0BE0465}"/>
                    </a:ext>
                  </a:extLst>
                </p14:cNvPr>
                <p14:cNvContentPartPr/>
                <p14:nvPr/>
              </p14:nvContentPartPr>
              <p14:xfrm>
                <a:off x="7529932" y="1948508"/>
                <a:ext cx="190080" cy="180000"/>
              </p14:xfrm>
            </p:contentPart>
          </mc:Choice>
          <mc:Fallback xmlns="">
            <p:pic>
              <p:nvPicPr>
                <p:cNvPr id="20" name="Ink 19">
                  <a:extLst>
                    <a:ext uri="{FF2B5EF4-FFF2-40B4-BE49-F238E27FC236}">
                      <a16:creationId xmlns:a16="http://schemas.microsoft.com/office/drawing/2014/main" id="{EBE4D208-3569-4F15-9EFC-781FB0BE0465}"/>
                    </a:ext>
                  </a:extLst>
                </p:cNvPr>
                <p:cNvPicPr/>
                <p:nvPr/>
              </p:nvPicPr>
              <p:blipFill>
                <a:blip r:embed="rId24"/>
                <a:stretch>
                  <a:fillRect/>
                </a:stretch>
              </p:blipFill>
              <p:spPr>
                <a:xfrm>
                  <a:off x="7520932" y="1939508"/>
                  <a:ext cx="207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AEBC8444-AD70-446C-83DE-327031453C3C}"/>
                    </a:ext>
                  </a:extLst>
                </p14:cNvPr>
                <p14:cNvContentPartPr/>
                <p14:nvPr/>
              </p14:nvContentPartPr>
              <p14:xfrm>
                <a:off x="7275772" y="2490308"/>
                <a:ext cx="131040" cy="131760"/>
              </p14:xfrm>
            </p:contentPart>
          </mc:Choice>
          <mc:Fallback xmlns="">
            <p:pic>
              <p:nvPicPr>
                <p:cNvPr id="21" name="Ink 20">
                  <a:extLst>
                    <a:ext uri="{FF2B5EF4-FFF2-40B4-BE49-F238E27FC236}">
                      <a16:creationId xmlns:a16="http://schemas.microsoft.com/office/drawing/2014/main" id="{AEBC8444-AD70-446C-83DE-327031453C3C}"/>
                    </a:ext>
                  </a:extLst>
                </p:cNvPr>
                <p:cNvPicPr/>
                <p:nvPr/>
              </p:nvPicPr>
              <p:blipFill>
                <a:blip r:embed="rId26"/>
                <a:stretch>
                  <a:fillRect/>
                </a:stretch>
              </p:blipFill>
              <p:spPr>
                <a:xfrm>
                  <a:off x="7266772" y="2481668"/>
                  <a:ext cx="148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73A658AF-5F67-44CC-A544-E60BD31E43FB}"/>
                    </a:ext>
                  </a:extLst>
                </p14:cNvPr>
                <p14:cNvContentPartPr/>
                <p14:nvPr/>
              </p14:nvContentPartPr>
              <p14:xfrm>
                <a:off x="7277212" y="2458268"/>
                <a:ext cx="73800" cy="120960"/>
              </p14:xfrm>
            </p:contentPart>
          </mc:Choice>
          <mc:Fallback xmlns="">
            <p:pic>
              <p:nvPicPr>
                <p:cNvPr id="22" name="Ink 21">
                  <a:extLst>
                    <a:ext uri="{FF2B5EF4-FFF2-40B4-BE49-F238E27FC236}">
                      <a16:creationId xmlns:a16="http://schemas.microsoft.com/office/drawing/2014/main" id="{73A658AF-5F67-44CC-A544-E60BD31E43FB}"/>
                    </a:ext>
                  </a:extLst>
                </p:cNvPr>
                <p:cNvPicPr/>
                <p:nvPr/>
              </p:nvPicPr>
              <p:blipFill>
                <a:blip r:embed="rId28"/>
                <a:stretch>
                  <a:fillRect/>
                </a:stretch>
              </p:blipFill>
              <p:spPr>
                <a:xfrm>
                  <a:off x="7268212" y="2449628"/>
                  <a:ext cx="91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9AF2B3E-83B2-4A57-95C7-3B4755C919E6}"/>
                    </a:ext>
                  </a:extLst>
                </p14:cNvPr>
                <p14:cNvContentPartPr/>
                <p14:nvPr/>
              </p14:nvContentPartPr>
              <p14:xfrm>
                <a:off x="7226092" y="2457908"/>
                <a:ext cx="42480" cy="72720"/>
              </p14:xfrm>
            </p:contentPart>
          </mc:Choice>
          <mc:Fallback xmlns="">
            <p:pic>
              <p:nvPicPr>
                <p:cNvPr id="23" name="Ink 22">
                  <a:extLst>
                    <a:ext uri="{FF2B5EF4-FFF2-40B4-BE49-F238E27FC236}">
                      <a16:creationId xmlns:a16="http://schemas.microsoft.com/office/drawing/2014/main" id="{A9AF2B3E-83B2-4A57-95C7-3B4755C919E6}"/>
                    </a:ext>
                  </a:extLst>
                </p:cNvPr>
                <p:cNvPicPr/>
                <p:nvPr/>
              </p:nvPicPr>
              <p:blipFill>
                <a:blip r:embed="rId30"/>
                <a:stretch>
                  <a:fillRect/>
                </a:stretch>
              </p:blipFill>
              <p:spPr>
                <a:xfrm>
                  <a:off x="7217092" y="2448908"/>
                  <a:ext cx="60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1E9CBC30-C309-42D1-8B39-FA6E769D6429}"/>
                    </a:ext>
                  </a:extLst>
                </p14:cNvPr>
                <p14:cNvContentPartPr/>
                <p14:nvPr/>
              </p14:nvContentPartPr>
              <p14:xfrm>
                <a:off x="7393492" y="2319668"/>
                <a:ext cx="207000" cy="205560"/>
              </p14:xfrm>
            </p:contentPart>
          </mc:Choice>
          <mc:Fallback xmlns="">
            <p:pic>
              <p:nvPicPr>
                <p:cNvPr id="24" name="Ink 23">
                  <a:extLst>
                    <a:ext uri="{FF2B5EF4-FFF2-40B4-BE49-F238E27FC236}">
                      <a16:creationId xmlns:a16="http://schemas.microsoft.com/office/drawing/2014/main" id="{1E9CBC30-C309-42D1-8B39-FA6E769D6429}"/>
                    </a:ext>
                  </a:extLst>
                </p:cNvPr>
                <p:cNvPicPr/>
                <p:nvPr/>
              </p:nvPicPr>
              <p:blipFill>
                <a:blip r:embed="rId32"/>
                <a:stretch>
                  <a:fillRect/>
                </a:stretch>
              </p:blipFill>
              <p:spPr>
                <a:xfrm>
                  <a:off x="7384852" y="2310668"/>
                  <a:ext cx="224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044396CD-F4C1-4F2E-9EF9-11ADC7E9BDA7}"/>
                    </a:ext>
                  </a:extLst>
                </p14:cNvPr>
                <p14:cNvContentPartPr/>
                <p14:nvPr/>
              </p14:nvContentPartPr>
              <p14:xfrm>
                <a:off x="7589332" y="2260988"/>
                <a:ext cx="194400" cy="199080"/>
              </p14:xfrm>
            </p:contentPart>
          </mc:Choice>
          <mc:Fallback xmlns="">
            <p:pic>
              <p:nvPicPr>
                <p:cNvPr id="25" name="Ink 24">
                  <a:extLst>
                    <a:ext uri="{FF2B5EF4-FFF2-40B4-BE49-F238E27FC236}">
                      <a16:creationId xmlns:a16="http://schemas.microsoft.com/office/drawing/2014/main" id="{044396CD-F4C1-4F2E-9EF9-11ADC7E9BDA7}"/>
                    </a:ext>
                  </a:extLst>
                </p:cNvPr>
                <p:cNvPicPr/>
                <p:nvPr/>
              </p:nvPicPr>
              <p:blipFill>
                <a:blip r:embed="rId34"/>
                <a:stretch>
                  <a:fillRect/>
                </a:stretch>
              </p:blipFill>
              <p:spPr>
                <a:xfrm>
                  <a:off x="7580332" y="2252348"/>
                  <a:ext cx="212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C7030568-5E42-4612-8844-CF941504E544}"/>
                    </a:ext>
                  </a:extLst>
                </p14:cNvPr>
                <p14:cNvContentPartPr/>
                <p14:nvPr/>
              </p14:nvContentPartPr>
              <p14:xfrm>
                <a:off x="7547932" y="2637188"/>
                <a:ext cx="213840" cy="226080"/>
              </p14:xfrm>
            </p:contentPart>
          </mc:Choice>
          <mc:Fallback xmlns="">
            <p:pic>
              <p:nvPicPr>
                <p:cNvPr id="26" name="Ink 25">
                  <a:extLst>
                    <a:ext uri="{FF2B5EF4-FFF2-40B4-BE49-F238E27FC236}">
                      <a16:creationId xmlns:a16="http://schemas.microsoft.com/office/drawing/2014/main" id="{C7030568-5E42-4612-8844-CF941504E544}"/>
                    </a:ext>
                  </a:extLst>
                </p:cNvPr>
                <p:cNvPicPr/>
                <p:nvPr/>
              </p:nvPicPr>
              <p:blipFill>
                <a:blip r:embed="rId36"/>
                <a:stretch>
                  <a:fillRect/>
                </a:stretch>
              </p:blipFill>
              <p:spPr>
                <a:xfrm>
                  <a:off x="7539292" y="2628188"/>
                  <a:ext cx="231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3C39D518-E6DD-46F9-867E-BC737753ECD5}"/>
                    </a:ext>
                  </a:extLst>
                </p14:cNvPr>
                <p14:cNvContentPartPr/>
                <p14:nvPr/>
              </p14:nvContentPartPr>
              <p14:xfrm>
                <a:off x="7747372" y="2547188"/>
                <a:ext cx="173880" cy="181440"/>
              </p14:xfrm>
            </p:contentPart>
          </mc:Choice>
          <mc:Fallback xmlns="">
            <p:pic>
              <p:nvPicPr>
                <p:cNvPr id="27" name="Ink 26">
                  <a:extLst>
                    <a:ext uri="{FF2B5EF4-FFF2-40B4-BE49-F238E27FC236}">
                      <a16:creationId xmlns:a16="http://schemas.microsoft.com/office/drawing/2014/main" id="{3C39D518-E6DD-46F9-867E-BC737753ECD5}"/>
                    </a:ext>
                  </a:extLst>
                </p:cNvPr>
                <p:cNvPicPr/>
                <p:nvPr/>
              </p:nvPicPr>
              <p:blipFill>
                <a:blip r:embed="rId38"/>
                <a:stretch>
                  <a:fillRect/>
                </a:stretch>
              </p:blipFill>
              <p:spPr>
                <a:xfrm>
                  <a:off x="7738372" y="2538548"/>
                  <a:ext cx="191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72012E29-6BE5-4861-87FE-CF97FC05F662}"/>
                    </a:ext>
                  </a:extLst>
                </p14:cNvPr>
                <p14:cNvContentPartPr/>
                <p14:nvPr/>
              </p14:nvContentPartPr>
              <p14:xfrm>
                <a:off x="7918732" y="2461868"/>
                <a:ext cx="141840" cy="126360"/>
              </p14:xfrm>
            </p:contentPart>
          </mc:Choice>
          <mc:Fallback xmlns="">
            <p:pic>
              <p:nvPicPr>
                <p:cNvPr id="28" name="Ink 27">
                  <a:extLst>
                    <a:ext uri="{FF2B5EF4-FFF2-40B4-BE49-F238E27FC236}">
                      <a16:creationId xmlns:a16="http://schemas.microsoft.com/office/drawing/2014/main" id="{72012E29-6BE5-4861-87FE-CF97FC05F662}"/>
                    </a:ext>
                  </a:extLst>
                </p:cNvPr>
                <p:cNvPicPr/>
                <p:nvPr/>
              </p:nvPicPr>
              <p:blipFill>
                <a:blip r:embed="rId40"/>
                <a:stretch>
                  <a:fillRect/>
                </a:stretch>
              </p:blipFill>
              <p:spPr>
                <a:xfrm>
                  <a:off x="7909732" y="2452868"/>
                  <a:ext cx="15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9D9CA3B8-E714-42B6-9567-B61F725420CF}"/>
                    </a:ext>
                  </a:extLst>
                </p14:cNvPr>
                <p14:cNvContentPartPr/>
                <p14:nvPr/>
              </p14:nvContentPartPr>
              <p14:xfrm>
                <a:off x="7935292" y="2430188"/>
                <a:ext cx="83520" cy="139680"/>
              </p14:xfrm>
            </p:contentPart>
          </mc:Choice>
          <mc:Fallback xmlns="">
            <p:pic>
              <p:nvPicPr>
                <p:cNvPr id="29" name="Ink 28">
                  <a:extLst>
                    <a:ext uri="{FF2B5EF4-FFF2-40B4-BE49-F238E27FC236}">
                      <a16:creationId xmlns:a16="http://schemas.microsoft.com/office/drawing/2014/main" id="{9D9CA3B8-E714-42B6-9567-B61F725420CF}"/>
                    </a:ext>
                  </a:extLst>
                </p:cNvPr>
                <p:cNvPicPr/>
                <p:nvPr/>
              </p:nvPicPr>
              <p:blipFill>
                <a:blip r:embed="rId42"/>
                <a:stretch>
                  <a:fillRect/>
                </a:stretch>
              </p:blipFill>
              <p:spPr>
                <a:xfrm>
                  <a:off x="7926292" y="2421548"/>
                  <a:ext cx="1011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1D5FD30F-9F2A-409B-9A7F-10362B385165}"/>
                    </a:ext>
                  </a:extLst>
                </p14:cNvPr>
                <p14:cNvContentPartPr/>
                <p14:nvPr/>
              </p14:nvContentPartPr>
              <p14:xfrm>
                <a:off x="7882372" y="2380868"/>
                <a:ext cx="138960" cy="114840"/>
              </p14:xfrm>
            </p:contentPart>
          </mc:Choice>
          <mc:Fallback xmlns="">
            <p:pic>
              <p:nvPicPr>
                <p:cNvPr id="30" name="Ink 29">
                  <a:extLst>
                    <a:ext uri="{FF2B5EF4-FFF2-40B4-BE49-F238E27FC236}">
                      <a16:creationId xmlns:a16="http://schemas.microsoft.com/office/drawing/2014/main" id="{1D5FD30F-9F2A-409B-9A7F-10362B385165}"/>
                    </a:ext>
                  </a:extLst>
                </p:cNvPr>
                <p:cNvPicPr/>
                <p:nvPr/>
              </p:nvPicPr>
              <p:blipFill>
                <a:blip r:embed="rId44"/>
                <a:stretch>
                  <a:fillRect/>
                </a:stretch>
              </p:blipFill>
              <p:spPr>
                <a:xfrm>
                  <a:off x="7873372" y="2371868"/>
                  <a:ext cx="15660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F6CAEA46-7DEA-4C6D-89F1-4F535768EB45}"/>
                  </a:ext>
                </a:extLst>
              </p14:cNvPr>
              <p14:cNvContentPartPr/>
              <p14:nvPr/>
            </p14:nvContentPartPr>
            <p14:xfrm>
              <a:off x="1162612" y="4101308"/>
              <a:ext cx="761760" cy="305640"/>
            </p14:xfrm>
          </p:contentPart>
        </mc:Choice>
        <mc:Fallback xmlns="">
          <p:pic>
            <p:nvPicPr>
              <p:cNvPr id="35" name="Ink 34">
                <a:extLst>
                  <a:ext uri="{FF2B5EF4-FFF2-40B4-BE49-F238E27FC236}">
                    <a16:creationId xmlns:a16="http://schemas.microsoft.com/office/drawing/2014/main" id="{F6CAEA46-7DEA-4C6D-89F1-4F535768EB45}"/>
                  </a:ext>
                </a:extLst>
              </p:cNvPr>
              <p:cNvPicPr/>
              <p:nvPr/>
            </p:nvPicPr>
            <p:blipFill>
              <a:blip r:embed="rId46"/>
              <a:stretch>
                <a:fillRect/>
              </a:stretch>
            </p:blipFill>
            <p:spPr>
              <a:xfrm>
                <a:off x="1153612" y="4092668"/>
                <a:ext cx="779400" cy="323280"/>
              </a:xfrm>
              <a:prstGeom prst="rect">
                <a:avLst/>
              </a:prstGeom>
            </p:spPr>
          </p:pic>
        </mc:Fallback>
      </mc:AlternateContent>
      <p:grpSp>
        <p:nvGrpSpPr>
          <p:cNvPr id="38" name="Group 37">
            <a:extLst>
              <a:ext uri="{FF2B5EF4-FFF2-40B4-BE49-F238E27FC236}">
                <a16:creationId xmlns:a16="http://schemas.microsoft.com/office/drawing/2014/main" id="{FD5BDA53-1E35-41BF-9D89-865FA9BC7F82}"/>
              </a:ext>
            </a:extLst>
          </p:cNvPr>
          <p:cNvGrpSpPr/>
          <p:nvPr/>
        </p:nvGrpSpPr>
        <p:grpSpPr>
          <a:xfrm>
            <a:off x="2247292" y="4136948"/>
            <a:ext cx="2499120" cy="696600"/>
            <a:chOff x="2247292" y="4136948"/>
            <a:chExt cx="2499120" cy="696600"/>
          </a:xfrm>
        </p:grpSpPr>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73ED0A18-ADFA-4DC4-953B-A3F2E1C3B50B}"/>
                    </a:ext>
                  </a:extLst>
                </p14:cNvPr>
                <p14:cNvContentPartPr/>
                <p14:nvPr/>
              </p14:nvContentPartPr>
              <p14:xfrm>
                <a:off x="2302012" y="4428188"/>
                <a:ext cx="2444400" cy="405360"/>
              </p14:xfrm>
            </p:contentPart>
          </mc:Choice>
          <mc:Fallback xmlns="">
            <p:pic>
              <p:nvPicPr>
                <p:cNvPr id="32" name="Ink 31">
                  <a:extLst>
                    <a:ext uri="{FF2B5EF4-FFF2-40B4-BE49-F238E27FC236}">
                      <a16:creationId xmlns:a16="http://schemas.microsoft.com/office/drawing/2014/main" id="{73ED0A18-ADFA-4DC4-953B-A3F2E1C3B50B}"/>
                    </a:ext>
                  </a:extLst>
                </p:cNvPr>
                <p:cNvPicPr/>
                <p:nvPr/>
              </p:nvPicPr>
              <p:blipFill>
                <a:blip r:embed="rId48"/>
                <a:stretch>
                  <a:fillRect/>
                </a:stretch>
              </p:blipFill>
              <p:spPr>
                <a:xfrm>
                  <a:off x="2293372" y="4419548"/>
                  <a:ext cx="2462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C4F8E711-5ACF-4407-A2C6-94F9EBB04981}"/>
                    </a:ext>
                  </a:extLst>
                </p14:cNvPr>
                <p14:cNvContentPartPr/>
                <p14:nvPr/>
              </p14:nvContentPartPr>
              <p14:xfrm>
                <a:off x="2247292" y="4415948"/>
                <a:ext cx="183240" cy="182520"/>
              </p14:xfrm>
            </p:contentPart>
          </mc:Choice>
          <mc:Fallback xmlns="">
            <p:pic>
              <p:nvPicPr>
                <p:cNvPr id="33" name="Ink 32">
                  <a:extLst>
                    <a:ext uri="{FF2B5EF4-FFF2-40B4-BE49-F238E27FC236}">
                      <a16:creationId xmlns:a16="http://schemas.microsoft.com/office/drawing/2014/main" id="{C4F8E711-5ACF-4407-A2C6-94F9EBB04981}"/>
                    </a:ext>
                  </a:extLst>
                </p:cNvPr>
                <p:cNvPicPr/>
                <p:nvPr/>
              </p:nvPicPr>
              <p:blipFill>
                <a:blip r:embed="rId50"/>
                <a:stretch>
                  <a:fillRect/>
                </a:stretch>
              </p:blipFill>
              <p:spPr>
                <a:xfrm>
                  <a:off x="2238652" y="4406948"/>
                  <a:ext cx="200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7CA43B44-2DF1-49EE-9EE5-2E07C5C1F24D}"/>
                    </a:ext>
                  </a:extLst>
                </p14:cNvPr>
                <p14:cNvContentPartPr/>
                <p14:nvPr/>
              </p14:nvContentPartPr>
              <p14:xfrm>
                <a:off x="2719252" y="4136948"/>
                <a:ext cx="618840" cy="189720"/>
              </p14:xfrm>
            </p:contentPart>
          </mc:Choice>
          <mc:Fallback xmlns="">
            <p:pic>
              <p:nvPicPr>
                <p:cNvPr id="37" name="Ink 36">
                  <a:extLst>
                    <a:ext uri="{FF2B5EF4-FFF2-40B4-BE49-F238E27FC236}">
                      <a16:creationId xmlns:a16="http://schemas.microsoft.com/office/drawing/2014/main" id="{7CA43B44-2DF1-49EE-9EE5-2E07C5C1F24D}"/>
                    </a:ext>
                  </a:extLst>
                </p:cNvPr>
                <p:cNvPicPr/>
                <p:nvPr/>
              </p:nvPicPr>
              <p:blipFill>
                <a:blip r:embed="rId52"/>
                <a:stretch>
                  <a:fillRect/>
                </a:stretch>
              </p:blipFill>
              <p:spPr>
                <a:xfrm>
                  <a:off x="2710612" y="4128308"/>
                  <a:ext cx="636480" cy="207360"/>
                </a:xfrm>
                <a:prstGeom prst="rect">
                  <a:avLst/>
                </a:prstGeom>
              </p:spPr>
            </p:pic>
          </mc:Fallback>
        </mc:AlternateContent>
      </p:grpSp>
      <p:grpSp>
        <p:nvGrpSpPr>
          <p:cNvPr id="47" name="Group 46">
            <a:extLst>
              <a:ext uri="{FF2B5EF4-FFF2-40B4-BE49-F238E27FC236}">
                <a16:creationId xmlns:a16="http://schemas.microsoft.com/office/drawing/2014/main" id="{617EB832-FC0D-4E15-9064-06A2E06191BF}"/>
              </a:ext>
            </a:extLst>
          </p:cNvPr>
          <p:cNvGrpSpPr/>
          <p:nvPr/>
        </p:nvGrpSpPr>
        <p:grpSpPr>
          <a:xfrm>
            <a:off x="4886452" y="3755348"/>
            <a:ext cx="712800" cy="716040"/>
            <a:chOff x="4886452" y="3755348"/>
            <a:chExt cx="712800" cy="716040"/>
          </a:xfrm>
        </p:grpSpPr>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FC98DE1D-B8DC-4113-9762-CDF386BBBE0D}"/>
                    </a:ext>
                  </a:extLst>
                </p14:cNvPr>
                <p14:cNvContentPartPr/>
                <p14:nvPr/>
              </p14:nvContentPartPr>
              <p14:xfrm>
                <a:off x="4886452" y="4327028"/>
                <a:ext cx="95400" cy="144360"/>
              </p14:xfrm>
            </p:contentPart>
          </mc:Choice>
          <mc:Fallback xmlns="">
            <p:pic>
              <p:nvPicPr>
                <p:cNvPr id="39" name="Ink 38">
                  <a:extLst>
                    <a:ext uri="{FF2B5EF4-FFF2-40B4-BE49-F238E27FC236}">
                      <a16:creationId xmlns:a16="http://schemas.microsoft.com/office/drawing/2014/main" id="{FC98DE1D-B8DC-4113-9762-CDF386BBBE0D}"/>
                    </a:ext>
                  </a:extLst>
                </p:cNvPr>
                <p:cNvPicPr/>
                <p:nvPr/>
              </p:nvPicPr>
              <p:blipFill>
                <a:blip r:embed="rId54"/>
                <a:stretch>
                  <a:fillRect/>
                </a:stretch>
              </p:blipFill>
              <p:spPr>
                <a:xfrm>
                  <a:off x="4877452" y="4318388"/>
                  <a:ext cx="113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E56A9D98-495D-425B-B47D-D0A0B55F9904}"/>
                    </a:ext>
                  </a:extLst>
                </p14:cNvPr>
                <p14:cNvContentPartPr/>
                <p14:nvPr/>
              </p14:nvContentPartPr>
              <p14:xfrm>
                <a:off x="4987612" y="4293908"/>
                <a:ext cx="79560" cy="121320"/>
              </p14:xfrm>
            </p:contentPart>
          </mc:Choice>
          <mc:Fallback xmlns="">
            <p:pic>
              <p:nvPicPr>
                <p:cNvPr id="40" name="Ink 39">
                  <a:extLst>
                    <a:ext uri="{FF2B5EF4-FFF2-40B4-BE49-F238E27FC236}">
                      <a16:creationId xmlns:a16="http://schemas.microsoft.com/office/drawing/2014/main" id="{E56A9D98-495D-425B-B47D-D0A0B55F9904}"/>
                    </a:ext>
                  </a:extLst>
                </p:cNvPr>
                <p:cNvPicPr/>
                <p:nvPr/>
              </p:nvPicPr>
              <p:blipFill>
                <a:blip r:embed="rId56"/>
                <a:stretch>
                  <a:fillRect/>
                </a:stretch>
              </p:blipFill>
              <p:spPr>
                <a:xfrm>
                  <a:off x="4978612" y="4284908"/>
                  <a:ext cx="97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4BD652C8-3DB9-4A8F-9BDC-6424C0CD137B}"/>
                    </a:ext>
                  </a:extLst>
                </p14:cNvPr>
                <p14:cNvContentPartPr/>
                <p14:nvPr/>
              </p14:nvContentPartPr>
              <p14:xfrm>
                <a:off x="5080852" y="4183388"/>
                <a:ext cx="108720" cy="141840"/>
              </p14:xfrm>
            </p:contentPart>
          </mc:Choice>
          <mc:Fallback xmlns="">
            <p:pic>
              <p:nvPicPr>
                <p:cNvPr id="41" name="Ink 40">
                  <a:extLst>
                    <a:ext uri="{FF2B5EF4-FFF2-40B4-BE49-F238E27FC236}">
                      <a16:creationId xmlns:a16="http://schemas.microsoft.com/office/drawing/2014/main" id="{4BD652C8-3DB9-4A8F-9BDC-6424C0CD137B}"/>
                    </a:ext>
                  </a:extLst>
                </p:cNvPr>
                <p:cNvPicPr/>
                <p:nvPr/>
              </p:nvPicPr>
              <p:blipFill>
                <a:blip r:embed="rId58"/>
                <a:stretch>
                  <a:fillRect/>
                </a:stretch>
              </p:blipFill>
              <p:spPr>
                <a:xfrm>
                  <a:off x="5072212" y="4174748"/>
                  <a:ext cx="126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6CC591D5-E27D-4D35-96D7-FA20E9B88F77}"/>
                    </a:ext>
                  </a:extLst>
                </p14:cNvPr>
                <p14:cNvContentPartPr/>
                <p14:nvPr/>
              </p14:nvContentPartPr>
              <p14:xfrm>
                <a:off x="5135572" y="4092668"/>
                <a:ext cx="27720" cy="102960"/>
              </p14:xfrm>
            </p:contentPart>
          </mc:Choice>
          <mc:Fallback xmlns="">
            <p:pic>
              <p:nvPicPr>
                <p:cNvPr id="42" name="Ink 41">
                  <a:extLst>
                    <a:ext uri="{FF2B5EF4-FFF2-40B4-BE49-F238E27FC236}">
                      <a16:creationId xmlns:a16="http://schemas.microsoft.com/office/drawing/2014/main" id="{6CC591D5-E27D-4D35-96D7-FA20E9B88F77}"/>
                    </a:ext>
                  </a:extLst>
                </p:cNvPr>
                <p:cNvPicPr/>
                <p:nvPr/>
              </p:nvPicPr>
              <p:blipFill>
                <a:blip r:embed="rId60"/>
                <a:stretch>
                  <a:fillRect/>
                </a:stretch>
              </p:blipFill>
              <p:spPr>
                <a:xfrm>
                  <a:off x="5126932" y="4083668"/>
                  <a:ext cx="45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A1CA307D-9454-42B3-A277-BA5568392370}"/>
                    </a:ext>
                  </a:extLst>
                </p14:cNvPr>
                <p14:cNvContentPartPr/>
                <p14:nvPr/>
              </p14:nvContentPartPr>
              <p14:xfrm>
                <a:off x="5166172" y="4089428"/>
                <a:ext cx="74520" cy="102240"/>
              </p14:xfrm>
            </p:contentPart>
          </mc:Choice>
          <mc:Fallback xmlns="">
            <p:pic>
              <p:nvPicPr>
                <p:cNvPr id="43" name="Ink 42">
                  <a:extLst>
                    <a:ext uri="{FF2B5EF4-FFF2-40B4-BE49-F238E27FC236}">
                      <a16:creationId xmlns:a16="http://schemas.microsoft.com/office/drawing/2014/main" id="{A1CA307D-9454-42B3-A277-BA5568392370}"/>
                    </a:ext>
                  </a:extLst>
                </p:cNvPr>
                <p:cNvPicPr/>
                <p:nvPr/>
              </p:nvPicPr>
              <p:blipFill>
                <a:blip r:embed="rId62"/>
                <a:stretch>
                  <a:fillRect/>
                </a:stretch>
              </p:blipFill>
              <p:spPr>
                <a:xfrm>
                  <a:off x="5157532" y="4080788"/>
                  <a:ext cx="92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40C364DD-06F8-4DE9-9AAD-94ECDD21727F}"/>
                    </a:ext>
                  </a:extLst>
                </p14:cNvPr>
                <p14:cNvContentPartPr/>
                <p14:nvPr/>
              </p14:nvContentPartPr>
              <p14:xfrm>
                <a:off x="5242852" y="3985028"/>
                <a:ext cx="166320" cy="175320"/>
              </p14:xfrm>
            </p:contentPart>
          </mc:Choice>
          <mc:Fallback xmlns="">
            <p:pic>
              <p:nvPicPr>
                <p:cNvPr id="44" name="Ink 43">
                  <a:extLst>
                    <a:ext uri="{FF2B5EF4-FFF2-40B4-BE49-F238E27FC236}">
                      <a16:creationId xmlns:a16="http://schemas.microsoft.com/office/drawing/2014/main" id="{40C364DD-06F8-4DE9-9AAD-94ECDD21727F}"/>
                    </a:ext>
                  </a:extLst>
                </p:cNvPr>
                <p:cNvPicPr/>
                <p:nvPr/>
              </p:nvPicPr>
              <p:blipFill>
                <a:blip r:embed="rId64"/>
                <a:stretch>
                  <a:fillRect/>
                </a:stretch>
              </p:blipFill>
              <p:spPr>
                <a:xfrm>
                  <a:off x="5233852" y="3976028"/>
                  <a:ext cx="183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7A405B76-AB36-4688-A4C4-67CF21FDA5C8}"/>
                    </a:ext>
                  </a:extLst>
                </p14:cNvPr>
                <p14:cNvContentPartPr/>
                <p14:nvPr/>
              </p14:nvContentPartPr>
              <p14:xfrm>
                <a:off x="5378212" y="3892148"/>
                <a:ext cx="127800" cy="161640"/>
              </p14:xfrm>
            </p:contentPart>
          </mc:Choice>
          <mc:Fallback xmlns="">
            <p:pic>
              <p:nvPicPr>
                <p:cNvPr id="45" name="Ink 44">
                  <a:extLst>
                    <a:ext uri="{FF2B5EF4-FFF2-40B4-BE49-F238E27FC236}">
                      <a16:creationId xmlns:a16="http://schemas.microsoft.com/office/drawing/2014/main" id="{7A405B76-AB36-4688-A4C4-67CF21FDA5C8}"/>
                    </a:ext>
                  </a:extLst>
                </p:cNvPr>
                <p:cNvPicPr/>
                <p:nvPr/>
              </p:nvPicPr>
              <p:blipFill>
                <a:blip r:embed="rId66"/>
                <a:stretch>
                  <a:fillRect/>
                </a:stretch>
              </p:blipFill>
              <p:spPr>
                <a:xfrm>
                  <a:off x="5369572" y="3883148"/>
                  <a:ext cx="145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FE5B63F-F4AE-4043-A379-D97BE18D437F}"/>
                    </a:ext>
                  </a:extLst>
                </p14:cNvPr>
                <p14:cNvContentPartPr/>
                <p14:nvPr/>
              </p14:nvContentPartPr>
              <p14:xfrm>
                <a:off x="5431852" y="3755348"/>
                <a:ext cx="167400" cy="281880"/>
              </p14:xfrm>
            </p:contentPart>
          </mc:Choice>
          <mc:Fallback xmlns="">
            <p:pic>
              <p:nvPicPr>
                <p:cNvPr id="46" name="Ink 45">
                  <a:extLst>
                    <a:ext uri="{FF2B5EF4-FFF2-40B4-BE49-F238E27FC236}">
                      <a16:creationId xmlns:a16="http://schemas.microsoft.com/office/drawing/2014/main" id="{EFE5B63F-F4AE-4043-A379-D97BE18D437F}"/>
                    </a:ext>
                  </a:extLst>
                </p:cNvPr>
                <p:cNvPicPr/>
                <p:nvPr/>
              </p:nvPicPr>
              <p:blipFill>
                <a:blip r:embed="rId68"/>
                <a:stretch>
                  <a:fillRect/>
                </a:stretch>
              </p:blipFill>
              <p:spPr>
                <a:xfrm>
                  <a:off x="5422852" y="3746348"/>
                  <a:ext cx="185040" cy="299520"/>
                </a:xfrm>
                <a:prstGeom prst="rect">
                  <a:avLst/>
                </a:prstGeom>
              </p:spPr>
            </p:pic>
          </mc:Fallback>
        </mc:AlternateContent>
      </p:grpSp>
      <p:sp>
        <p:nvSpPr>
          <p:cNvPr id="48" name="TextBox 47">
            <a:extLst>
              <a:ext uri="{FF2B5EF4-FFF2-40B4-BE49-F238E27FC236}">
                <a16:creationId xmlns:a16="http://schemas.microsoft.com/office/drawing/2014/main" id="{8AF5A0CB-C639-4497-9319-5E9EDD71D077}"/>
              </a:ext>
            </a:extLst>
          </p:cNvPr>
          <p:cNvSpPr txBox="1"/>
          <p:nvPr/>
        </p:nvSpPr>
        <p:spPr>
          <a:xfrm>
            <a:off x="611560" y="339502"/>
            <a:ext cx="2500452" cy="400110"/>
          </a:xfrm>
          <a:prstGeom prst="rect">
            <a:avLst/>
          </a:prstGeom>
          <a:noFill/>
        </p:spPr>
        <p:txBody>
          <a:bodyPr wrap="square" rtlCol="0">
            <a:spAutoFit/>
          </a:bodyPr>
          <a:lstStyle/>
          <a:p>
            <a:r>
              <a:rPr lang="en-US" sz="2000" dirty="0"/>
              <a:t>ADDING SESSION </a:t>
            </a:r>
          </a:p>
        </p:txBody>
      </p:sp>
    </p:spTree>
    <p:extLst>
      <p:ext uri="{BB962C8B-B14F-4D97-AF65-F5344CB8AC3E}">
        <p14:creationId xmlns:p14="http://schemas.microsoft.com/office/powerpoint/2010/main" val="333582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
            <a:extLst>
              <a:ext uri="{FF2B5EF4-FFF2-40B4-BE49-F238E27FC236}">
                <a16:creationId xmlns:a16="http://schemas.microsoft.com/office/drawing/2014/main" id="{00CCFDC0-B669-41B0-9FE5-89612815950D}"/>
              </a:ext>
            </a:extLst>
          </p:cNvPr>
          <p:cNvSpPr txBox="1">
            <a:spLocks/>
          </p:cNvSpPr>
          <p:nvPr/>
        </p:nvSpPr>
        <p:spPr>
          <a:xfrm>
            <a:off x="707438" y="2346870"/>
            <a:ext cx="7886700" cy="706043"/>
          </a:xfr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700" dirty="0">
                <a:latin typeface="Algerian" panose="04020705040A02060702" pitchFamily="82" charset="0"/>
                <a:cs typeface="Times New Roman" panose="02020603050405020304" pitchFamily="18" charset="0"/>
              </a:rPr>
              <a:t>IT15070418- K.T.Ramasinghe</a:t>
            </a:r>
          </a:p>
        </p:txBody>
      </p:sp>
      <p:pic>
        <p:nvPicPr>
          <p:cNvPr id="29" name="Picture 28">
            <a:extLst>
              <a:ext uri="{FF2B5EF4-FFF2-40B4-BE49-F238E27FC236}">
                <a16:creationId xmlns:a16="http://schemas.microsoft.com/office/drawing/2014/main" id="{52498F18-A6B0-47FF-A1AB-66B2ECA0F45E}"/>
              </a:ext>
            </a:extLst>
          </p:cNvPr>
          <p:cNvPicPr>
            <a:picLocks noChangeAspect="1"/>
          </p:cNvPicPr>
          <p:nvPr/>
        </p:nvPicPr>
        <p:blipFill>
          <a:blip r:embed="rId2"/>
          <a:stretch>
            <a:fillRect/>
          </a:stretch>
        </p:blipFill>
        <p:spPr>
          <a:xfrm>
            <a:off x="0" y="4484495"/>
            <a:ext cx="2221706" cy="485775"/>
          </a:xfrm>
          <a:prstGeom prst="rect">
            <a:avLst/>
          </a:prstGeom>
        </p:spPr>
      </p:pic>
      <p:sp>
        <p:nvSpPr>
          <p:cNvPr id="31" name="TextBox 30">
            <a:extLst>
              <a:ext uri="{FF2B5EF4-FFF2-40B4-BE49-F238E27FC236}">
                <a16:creationId xmlns:a16="http://schemas.microsoft.com/office/drawing/2014/main" id="{D966D04D-8CB8-46E8-ABDB-8BC54128E4A7}"/>
              </a:ext>
            </a:extLst>
          </p:cNvPr>
          <p:cNvSpPr txBox="1"/>
          <p:nvPr/>
        </p:nvSpPr>
        <p:spPr>
          <a:xfrm>
            <a:off x="3049351" y="4727382"/>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K.T.Ramasinghe | 2020-025</a:t>
            </a:r>
          </a:p>
        </p:txBody>
      </p:sp>
      <p:sp>
        <p:nvSpPr>
          <p:cNvPr id="35" name="Title 4">
            <a:extLst>
              <a:ext uri="{FF2B5EF4-FFF2-40B4-BE49-F238E27FC236}">
                <a16:creationId xmlns:a16="http://schemas.microsoft.com/office/drawing/2014/main" id="{C4E220A9-DB49-4464-82BE-8A4FBF519D47}"/>
              </a:ext>
            </a:extLst>
          </p:cNvPr>
          <p:cNvSpPr txBox="1">
            <a:spLocks/>
          </p:cNvSpPr>
          <p:nvPr/>
        </p:nvSpPr>
        <p:spPr>
          <a:xfrm>
            <a:off x="628650" y="1546058"/>
            <a:ext cx="7886700" cy="706043"/>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endParaRPr lang="en-US" sz="3600" b="1" dirty="0">
              <a:latin typeface="Algerian" panose="04020705040A02060702" pitchFamily="82" charset="0"/>
              <a:cs typeface="Times New Roman" panose="02020603050405020304" pitchFamily="18" charset="0"/>
            </a:endParaRPr>
          </a:p>
        </p:txBody>
      </p:sp>
      <p:sp>
        <p:nvSpPr>
          <p:cNvPr id="39" name="TextBox 38">
            <a:extLst>
              <a:ext uri="{FF2B5EF4-FFF2-40B4-BE49-F238E27FC236}">
                <a16:creationId xmlns:a16="http://schemas.microsoft.com/office/drawing/2014/main" id="{B78B3E98-6A4C-49E5-AA42-DE2B44D1F655}"/>
              </a:ext>
            </a:extLst>
          </p:cNvPr>
          <p:cNvSpPr txBox="1"/>
          <p:nvPr/>
        </p:nvSpPr>
        <p:spPr>
          <a:xfrm>
            <a:off x="2627784" y="2931790"/>
            <a:ext cx="4375398" cy="584775"/>
          </a:xfrm>
          <a:prstGeom prst="rect">
            <a:avLst/>
          </a:prstGeom>
          <a:noFill/>
        </p:spPr>
        <p:txBody>
          <a:bodyPr wrap="square" rtlCol="0">
            <a:spAutoFit/>
          </a:bodyPr>
          <a:lstStyle/>
          <a:p>
            <a:r>
              <a:rPr lang="en-US" sz="3200" b="1" dirty="0">
                <a:latin typeface="Aldhabi" panose="01000000000000000000" pitchFamily="2" charset="-78"/>
                <a:cs typeface="Aldhabi" panose="01000000000000000000" pitchFamily="2" charset="-78"/>
              </a:rPr>
              <a:t>Specialized in Cyber Security</a:t>
            </a:r>
          </a:p>
        </p:txBody>
      </p:sp>
      <p:sp>
        <p:nvSpPr>
          <p:cNvPr id="9" name="TextBox 8">
            <a:extLst>
              <a:ext uri="{FF2B5EF4-FFF2-40B4-BE49-F238E27FC236}">
                <a16:creationId xmlns:a16="http://schemas.microsoft.com/office/drawing/2014/main" id="{FECD7F34-41D2-401B-8181-2AF49D44702D}"/>
              </a:ext>
            </a:extLst>
          </p:cNvPr>
          <p:cNvSpPr txBox="1"/>
          <p:nvPr/>
        </p:nvSpPr>
        <p:spPr>
          <a:xfrm>
            <a:off x="707438" y="1514431"/>
            <a:ext cx="7464962" cy="830997"/>
          </a:xfrm>
          <a:prstGeom prst="rect">
            <a:avLst/>
          </a:prstGeom>
          <a:noFill/>
        </p:spPr>
        <p:txBody>
          <a:bodyPr wrap="square">
            <a:spAutoFit/>
          </a:bodyPr>
          <a:lstStyle/>
          <a:p>
            <a:pPr algn="ctr"/>
            <a:r>
              <a:rPr lang="en-US" sz="1600" b="1" dirty="0">
                <a:latin typeface="Bahnschrift SemiBold Condensed" panose="020B0502040204020203" pitchFamily="34" charset="0"/>
                <a:cs typeface="Times New Roman" panose="02020603050405020304" pitchFamily="18" charset="0"/>
              </a:rPr>
              <a:t>Component 02: </a:t>
            </a:r>
            <a:r>
              <a:rPr lang="en-US" sz="2400" b="1" dirty="0">
                <a:latin typeface="Bauhaus 93" panose="04030905020B02020C02" pitchFamily="82" charset="0"/>
                <a:cs typeface="Times New Roman" panose="02020603050405020304" pitchFamily="18" charset="0"/>
              </a:rPr>
              <a:t>Develop an IOT device to measure </a:t>
            </a:r>
          </a:p>
          <a:p>
            <a:pPr algn="ctr"/>
            <a:r>
              <a:rPr lang="en-US" sz="2400" b="1" dirty="0">
                <a:latin typeface="Bauhaus 93" panose="04030905020B02020C02" pitchFamily="82" charset="0"/>
                <a:cs typeface="Times New Roman" panose="02020603050405020304" pitchFamily="18" charset="0"/>
              </a:rPr>
              <a:t>NPK level of soil</a:t>
            </a:r>
          </a:p>
        </p:txBody>
      </p:sp>
      <p:pic>
        <p:nvPicPr>
          <p:cNvPr id="3" name="Picture 2" descr="A person standing in front of a fence&#10;&#10;Description automatically generated">
            <a:extLst>
              <a:ext uri="{FF2B5EF4-FFF2-40B4-BE49-F238E27FC236}">
                <a16:creationId xmlns:a16="http://schemas.microsoft.com/office/drawing/2014/main" id="{DF758649-F929-45A5-9572-6354E9468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900" y="0"/>
            <a:ext cx="1563100" cy="1609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0908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07BB05F-55D6-4748-906A-A86B26F87342}"/>
              </a:ext>
            </a:extLst>
          </p:cNvPr>
          <p:cNvSpPr txBox="1">
            <a:spLocks/>
          </p:cNvSpPr>
          <p:nvPr/>
        </p:nvSpPr>
        <p:spPr>
          <a:xfrm>
            <a:off x="310839" y="123478"/>
            <a:ext cx="8679898" cy="543185"/>
          </a:xfrm>
          <a:prstGeom prst="rect">
            <a:avLst/>
          </a:prstGeom>
        </p:spPr>
        <p:txBody>
          <a:bodyPr anchor="ctr">
            <a:normAutofit fontScale="92500" lnSpcReduction="10000"/>
          </a:bodyP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0000">
                    <a:lumMod val="85000"/>
                    <a:lumOff val="15000"/>
                  </a:srgbClr>
                </a:solidFill>
                <a:latin typeface="Algerian" panose="04020705040A02060702" pitchFamily="82" charset="0"/>
              </a:rPr>
              <a:t>Research Gap</a:t>
            </a:r>
            <a:endParaRPr lang="en-US" sz="3200" dirty="0">
              <a:latin typeface="Algerian" panose="04020705040A02060702" pitchFamily="82" charset="0"/>
            </a:endParaRPr>
          </a:p>
        </p:txBody>
      </p:sp>
      <p:pic>
        <p:nvPicPr>
          <p:cNvPr id="20" name="Picture 19">
            <a:extLst>
              <a:ext uri="{FF2B5EF4-FFF2-40B4-BE49-F238E27FC236}">
                <a16:creationId xmlns:a16="http://schemas.microsoft.com/office/drawing/2014/main" id="{92760DFD-5FF1-4124-A231-417752486FCA}"/>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Box 5">
            <a:extLst>
              <a:ext uri="{FF2B5EF4-FFF2-40B4-BE49-F238E27FC236}">
                <a16:creationId xmlns:a16="http://schemas.microsoft.com/office/drawing/2014/main" id="{50F77F68-51DA-47DE-B741-C4A186D2272D}"/>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 Ramasinghe| 2020-025</a:t>
            </a:r>
          </a:p>
        </p:txBody>
      </p:sp>
      <p:graphicFrame>
        <p:nvGraphicFramePr>
          <p:cNvPr id="7" name="Diagram 6">
            <a:extLst>
              <a:ext uri="{FF2B5EF4-FFF2-40B4-BE49-F238E27FC236}">
                <a16:creationId xmlns:a16="http://schemas.microsoft.com/office/drawing/2014/main" id="{BD6E0457-821F-49A6-B1AA-B14D71AE6462}"/>
              </a:ext>
            </a:extLst>
          </p:cNvPr>
          <p:cNvGraphicFramePr/>
          <p:nvPr/>
        </p:nvGraphicFramePr>
        <p:xfrm>
          <a:off x="1273141" y="527298"/>
          <a:ext cx="6995244" cy="4088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lose up of a device&#10;&#10;Description automatically generated">
            <a:extLst>
              <a:ext uri="{FF2B5EF4-FFF2-40B4-BE49-F238E27FC236}">
                <a16:creationId xmlns:a16="http://schemas.microsoft.com/office/drawing/2014/main" id="{188FC555-0E24-4F4A-AFE3-F453025220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07704" y="1843912"/>
            <a:ext cx="485776" cy="485776"/>
          </a:xfrm>
          <a:prstGeom prst="rect">
            <a:avLst/>
          </a:prstGeom>
        </p:spPr>
      </p:pic>
      <p:pic>
        <p:nvPicPr>
          <p:cNvPr id="8" name="Picture 7" descr="Icon&#10;&#10;Description automatically generated">
            <a:extLst>
              <a:ext uri="{FF2B5EF4-FFF2-40B4-BE49-F238E27FC236}">
                <a16:creationId xmlns:a16="http://schemas.microsoft.com/office/drawing/2014/main" id="{00AD6796-1B00-4BD8-AAC8-5A7EB7EEB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7416" y="2931790"/>
            <a:ext cx="576064" cy="288032"/>
          </a:xfrm>
          <a:prstGeom prst="rect">
            <a:avLst/>
          </a:prstGeom>
        </p:spPr>
      </p:pic>
      <p:pic>
        <p:nvPicPr>
          <p:cNvPr id="10" name="Picture 9" descr="Icon&#10;&#10;Description automatically generated">
            <a:extLst>
              <a:ext uri="{FF2B5EF4-FFF2-40B4-BE49-F238E27FC236}">
                <a16:creationId xmlns:a16="http://schemas.microsoft.com/office/drawing/2014/main" id="{68C891F2-4D48-4F6D-9BCE-36FF560C2A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8986" y="3775506"/>
            <a:ext cx="477391" cy="477391"/>
          </a:xfrm>
          <a:prstGeom prst="rect">
            <a:avLst/>
          </a:prstGeom>
        </p:spPr>
      </p:pic>
    </p:spTree>
    <p:extLst>
      <p:ext uri="{BB962C8B-B14F-4D97-AF65-F5344CB8AC3E}">
        <p14:creationId xmlns:p14="http://schemas.microsoft.com/office/powerpoint/2010/main" val="312548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9A5D00-4FD6-4709-A86F-40A63676F811}"/>
              </a:ext>
            </a:extLst>
          </p:cNvPr>
          <p:cNvSpPr txBox="1">
            <a:spLocks/>
          </p:cNvSpPr>
          <p:nvPr/>
        </p:nvSpPr>
        <p:spPr>
          <a:xfrm>
            <a:off x="687637" y="123478"/>
            <a:ext cx="7926301" cy="639445"/>
          </a:xfrm>
        </p:spPr>
        <p:txBody>
          <a:bodyP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solidFill>
                  <a:srgbClr val="000000">
                    <a:lumMod val="85000"/>
                    <a:lumOff val="15000"/>
                  </a:srgbClr>
                </a:solidFill>
                <a:latin typeface="Algerian" panose="04020705040A02060702" pitchFamily="82" charset="0"/>
              </a:rPr>
              <a:t>Research Questions</a:t>
            </a:r>
          </a:p>
        </p:txBody>
      </p:sp>
      <p:sp>
        <p:nvSpPr>
          <p:cNvPr id="15" name="Slide Number Placeholder 2">
            <a:extLst>
              <a:ext uri="{FF2B5EF4-FFF2-40B4-BE49-F238E27FC236}">
                <a16:creationId xmlns:a16="http://schemas.microsoft.com/office/drawing/2014/main" id="{62A0943B-7266-4884-A236-C08F8ECCF4FC}"/>
              </a:ext>
            </a:extLst>
          </p:cNvPr>
          <p:cNvSpPr txBox="1">
            <a:spLocks/>
          </p:cNvSpPr>
          <p:nvPr/>
        </p:nvSpPr>
        <p:spPr>
          <a:xfrm>
            <a:off x="152400" y="15240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27</a:t>
            </a:fld>
            <a:endParaRPr lang="en-US"/>
          </a:p>
        </p:txBody>
      </p:sp>
      <p:pic>
        <p:nvPicPr>
          <p:cNvPr id="19" name="Picture 18">
            <a:extLst>
              <a:ext uri="{FF2B5EF4-FFF2-40B4-BE49-F238E27FC236}">
                <a16:creationId xmlns:a16="http://schemas.microsoft.com/office/drawing/2014/main" id="{DB44B3A1-4792-4A9C-ADB3-75C918B5E097}"/>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Box 5">
            <a:extLst>
              <a:ext uri="{FF2B5EF4-FFF2-40B4-BE49-F238E27FC236}">
                <a16:creationId xmlns:a16="http://schemas.microsoft.com/office/drawing/2014/main" id="{34415A94-02C0-4926-93C9-C21E0B3CB901}"/>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K.T.Ramasinghe| 2020-025</a:t>
            </a:r>
          </a:p>
        </p:txBody>
      </p:sp>
      <p:graphicFrame>
        <p:nvGraphicFramePr>
          <p:cNvPr id="5" name="Diagram 4">
            <a:extLst>
              <a:ext uri="{FF2B5EF4-FFF2-40B4-BE49-F238E27FC236}">
                <a16:creationId xmlns:a16="http://schemas.microsoft.com/office/drawing/2014/main" id="{E3EE8BE1-02AD-4B72-AE72-9DBB7273BA86}"/>
              </a:ext>
            </a:extLst>
          </p:cNvPr>
          <p:cNvGraphicFramePr/>
          <p:nvPr/>
        </p:nvGraphicFramePr>
        <p:xfrm>
          <a:off x="1763688" y="627535"/>
          <a:ext cx="6048672" cy="4039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638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70B1CA63-049F-49BA-AC3A-9C0100885BDB}"/>
              </a:ext>
            </a:extLst>
          </p:cNvPr>
          <p:cNvSpPr txBox="1"/>
          <p:nvPr/>
        </p:nvSpPr>
        <p:spPr>
          <a:xfrm>
            <a:off x="3059832" y="4809107"/>
            <a:ext cx="32028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K.T.Ramasinghe | 2020-025</a:t>
            </a:r>
          </a:p>
        </p:txBody>
      </p:sp>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1077218"/>
          </a:xfrm>
          <a:prstGeom prst="rect">
            <a:avLst/>
          </a:prstGeom>
          <a:noFill/>
        </p:spPr>
        <p:txBody>
          <a:bodyPr wrap="square" rtlCol="0">
            <a:spAutoFit/>
          </a:bodyPr>
          <a:lstStyle/>
          <a:p>
            <a:pPr algn="ctr"/>
            <a:r>
              <a:rPr lang="en-US" sz="3200" dirty="0">
                <a:latin typeface="Algerian" panose="04020705040A02060702" pitchFamily="82" charset="0"/>
              </a:rPr>
              <a:t>Methodology - System Diagram</a:t>
            </a:r>
          </a:p>
          <a:p>
            <a:pPr algn="ctr"/>
            <a:endParaRPr lang="en-US" sz="3200" dirty="0">
              <a:latin typeface="Bauhaus 93" panose="04030905020B02020C02" pitchFamily="82" charset="0"/>
            </a:endParaRPr>
          </a:p>
        </p:txBody>
      </p:sp>
      <p:pic>
        <p:nvPicPr>
          <p:cNvPr id="3" name="Picture 2" descr="Graphical user interface, application, PowerPoint&#10;&#10;Description automatically generated">
            <a:extLst>
              <a:ext uri="{FF2B5EF4-FFF2-40B4-BE49-F238E27FC236}">
                <a16:creationId xmlns:a16="http://schemas.microsoft.com/office/drawing/2014/main" id="{D1A16F25-E88F-4B52-A15A-CE7C29D79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830" y="1484584"/>
            <a:ext cx="4049564" cy="231130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CEA85DE-39EC-4C30-93B6-116D370A8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484584"/>
            <a:ext cx="4342464" cy="2311302"/>
          </a:xfrm>
          <a:prstGeom prst="rect">
            <a:avLst/>
          </a:prstGeom>
        </p:spPr>
      </p:pic>
    </p:spTree>
    <p:extLst>
      <p:ext uri="{BB962C8B-B14F-4D97-AF65-F5344CB8AC3E}">
        <p14:creationId xmlns:p14="http://schemas.microsoft.com/office/powerpoint/2010/main" val="3568174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6BBDB7-7063-4C65-A066-E328995612A2}"/>
              </a:ext>
            </a:extLst>
          </p:cNvPr>
          <p:cNvPicPr>
            <a:picLocks noChangeAspect="1"/>
          </p:cNvPicPr>
          <p:nvPr/>
        </p:nvPicPr>
        <p:blipFill>
          <a:blip r:embed="rId2"/>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0343FA9A-384B-4BAD-A0C8-9320123ABD7D}"/>
              </a:ext>
            </a:extLst>
          </p:cNvPr>
          <p:cNvSpPr txBox="1"/>
          <p:nvPr/>
        </p:nvSpPr>
        <p:spPr>
          <a:xfrm>
            <a:off x="3131840" y="4791948"/>
            <a:ext cx="316835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K.T.Ramasinghe| 2020-025</a:t>
            </a:r>
          </a:p>
        </p:txBody>
      </p:sp>
      <p:sp>
        <p:nvSpPr>
          <p:cNvPr id="10" name="TextBox 9">
            <a:extLst>
              <a:ext uri="{FF2B5EF4-FFF2-40B4-BE49-F238E27FC236}">
                <a16:creationId xmlns:a16="http://schemas.microsoft.com/office/drawing/2014/main" id="{C7A23CDC-A3D0-4C4F-993D-451854E1F188}"/>
              </a:ext>
            </a:extLst>
          </p:cNvPr>
          <p:cNvSpPr txBox="1"/>
          <p:nvPr/>
        </p:nvSpPr>
        <p:spPr>
          <a:xfrm>
            <a:off x="711897" y="123478"/>
            <a:ext cx="8036567" cy="523220"/>
          </a:xfrm>
          <a:prstGeom prst="rect">
            <a:avLst/>
          </a:prstGeom>
          <a:noFill/>
        </p:spPr>
        <p:txBody>
          <a:bodyPr wrap="square" rtlCol="0">
            <a:spAutoFit/>
          </a:bodyPr>
          <a:lstStyle/>
          <a:p>
            <a:pPr algn="ctr"/>
            <a:r>
              <a:rPr lang="en-US" sz="2800" dirty="0">
                <a:latin typeface="Algerian" panose="04020705040A02060702" pitchFamily="82" charset="0"/>
              </a:rPr>
              <a:t>objectives</a:t>
            </a:r>
          </a:p>
        </p:txBody>
      </p:sp>
      <p:graphicFrame>
        <p:nvGraphicFramePr>
          <p:cNvPr id="2" name="Diagram 1">
            <a:extLst>
              <a:ext uri="{FF2B5EF4-FFF2-40B4-BE49-F238E27FC236}">
                <a16:creationId xmlns:a16="http://schemas.microsoft.com/office/drawing/2014/main" id="{86DCA22F-FE10-4161-835C-D11904D8CE88}"/>
              </a:ext>
            </a:extLst>
          </p:cNvPr>
          <p:cNvGraphicFramePr/>
          <p:nvPr/>
        </p:nvGraphicFramePr>
        <p:xfrm>
          <a:off x="1243246" y="668155"/>
          <a:ext cx="6657508" cy="3866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364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3ABE12-EE34-45D0-A51A-83387F59A960}"/>
              </a:ext>
            </a:extLst>
          </p:cNvPr>
          <p:cNvGrpSpPr/>
          <p:nvPr/>
        </p:nvGrpSpPr>
        <p:grpSpPr>
          <a:xfrm>
            <a:off x="1043661" y="1144736"/>
            <a:ext cx="3000420" cy="3000419"/>
            <a:chOff x="1223962" y="2030410"/>
            <a:chExt cx="3724276" cy="3724276"/>
          </a:xfrm>
          <a:effectLst/>
        </p:grpSpPr>
        <p:sp>
          <p:nvSpPr>
            <p:cNvPr id="5" name="Oval 4">
              <a:extLst>
                <a:ext uri="{FF2B5EF4-FFF2-40B4-BE49-F238E27FC236}">
                  <a16:creationId xmlns:a16="http://schemas.microsoft.com/office/drawing/2014/main" id="{F13BD557-2107-408E-A2F7-A9D49F2036F1}"/>
                </a:ext>
              </a:extLst>
            </p:cNvPr>
            <p:cNvSpPr/>
            <p:nvPr/>
          </p:nvSpPr>
          <p:spPr>
            <a:xfrm>
              <a:off x="1223962" y="2030410"/>
              <a:ext cx="3724276" cy="3724276"/>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6" name="Oval 5">
              <a:extLst>
                <a:ext uri="{FF2B5EF4-FFF2-40B4-BE49-F238E27FC236}">
                  <a16:creationId xmlns:a16="http://schemas.microsoft.com/office/drawing/2014/main" id="{66F984D9-9224-45F5-A260-1E9B53B19A82}"/>
                </a:ext>
              </a:extLst>
            </p:cNvPr>
            <p:cNvSpPr/>
            <p:nvPr/>
          </p:nvSpPr>
          <p:spPr>
            <a:xfrm>
              <a:off x="1535809" y="2342257"/>
              <a:ext cx="3100582" cy="3100582"/>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7" name="Oval 6">
              <a:extLst>
                <a:ext uri="{FF2B5EF4-FFF2-40B4-BE49-F238E27FC236}">
                  <a16:creationId xmlns:a16="http://schemas.microsoft.com/office/drawing/2014/main" id="{8518D7C3-B9E8-46C9-A14D-C0B3DC84CBB2}"/>
                </a:ext>
              </a:extLst>
            </p:cNvPr>
            <p:cNvSpPr/>
            <p:nvPr/>
          </p:nvSpPr>
          <p:spPr>
            <a:xfrm>
              <a:off x="1986920" y="2793369"/>
              <a:ext cx="2198360" cy="2198358"/>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sp>
          <p:nvSpPr>
            <p:cNvPr id="8" name="Oval 7">
              <a:extLst>
                <a:ext uri="{FF2B5EF4-FFF2-40B4-BE49-F238E27FC236}">
                  <a16:creationId xmlns:a16="http://schemas.microsoft.com/office/drawing/2014/main" id="{F038E9B9-8E48-49CD-AEA6-4348CDE6B7D9}"/>
                </a:ext>
              </a:extLst>
            </p:cNvPr>
            <p:cNvSpPr/>
            <p:nvPr/>
          </p:nvSpPr>
          <p:spPr>
            <a:xfrm>
              <a:off x="2336071" y="3142520"/>
              <a:ext cx="1500058" cy="1500056"/>
            </a:xfrm>
            <a:prstGeom prst="ellipse">
              <a:avLst/>
            </a:prstGeom>
            <a:solidFill>
              <a:srgbClr val="FFFFFF"/>
            </a:solidFill>
            <a:ln w="12700" cap="flat" cmpd="sng" algn="ctr">
              <a:no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9" name="Oval 8">
              <a:extLst>
                <a:ext uri="{FF2B5EF4-FFF2-40B4-BE49-F238E27FC236}">
                  <a16:creationId xmlns:a16="http://schemas.microsoft.com/office/drawing/2014/main" id="{E94741EF-2508-4F33-B810-D84302F16649}"/>
                </a:ext>
              </a:extLst>
            </p:cNvPr>
            <p:cNvSpPr/>
            <p:nvPr/>
          </p:nvSpPr>
          <p:spPr>
            <a:xfrm>
              <a:off x="2775743" y="3582192"/>
              <a:ext cx="620714" cy="620712"/>
            </a:xfrm>
            <a:prstGeom prst="ellipse">
              <a:avLst/>
            </a:prstGeom>
            <a:gradFill>
              <a:gsLst>
                <a:gs pos="0">
                  <a:schemeClr val="accent3"/>
                </a:gs>
                <a:gs pos="100000">
                  <a:schemeClr val="accent3">
                    <a:lumMod val="75000"/>
                  </a:schemeClr>
                </a:gs>
              </a:gsLst>
              <a:path path="circle">
                <a:fillToRect l="50000" t="50000" r="50000" b="50000"/>
              </a:path>
            </a:gradFill>
            <a:ln w="12700" cap="flat" cmpd="sng" algn="ctr">
              <a:noFill/>
              <a:prstDash val="solid"/>
              <a:miter lim="800000"/>
            </a:ln>
            <a:effectLst/>
          </p:spPr>
          <p:txBody>
            <a:bodyPr rtlCol="0" anchor="ctr"/>
            <a:lstStyle/>
            <a:p>
              <a:pPr algn="ctr" defTabSz="514350"/>
              <a:endParaRPr lang="en-US" sz="1013" kern="0" dirty="0">
                <a:solidFill>
                  <a:prstClr val="white"/>
                </a:solidFill>
                <a:latin typeface="Calibri" panose="020F0502020204030204"/>
              </a:endParaRPr>
            </a:p>
          </p:txBody>
        </p:sp>
      </p:grpSp>
      <p:sp>
        <p:nvSpPr>
          <p:cNvPr id="10" name="Freeform: Shape 9">
            <a:extLst>
              <a:ext uri="{FF2B5EF4-FFF2-40B4-BE49-F238E27FC236}">
                <a16:creationId xmlns:a16="http://schemas.microsoft.com/office/drawing/2014/main" id="{C46A2BA6-5CE8-49C9-A194-FF9E9351E680}"/>
              </a:ext>
            </a:extLst>
          </p:cNvPr>
          <p:cNvSpPr/>
          <p:nvPr/>
        </p:nvSpPr>
        <p:spPr>
          <a:xfrm>
            <a:off x="2713967" y="987574"/>
            <a:ext cx="4580224" cy="628243"/>
          </a:xfrm>
          <a:custGeom>
            <a:avLst/>
            <a:gdLst>
              <a:gd name="connsiteX0" fmla="*/ 0 w 6106965"/>
              <a:gd name="connsiteY0" fmla="*/ 0 h 837657"/>
              <a:gd name="connsiteX1" fmla="*/ 5688137 w 6106965"/>
              <a:gd name="connsiteY1" fmla="*/ 0 h 837657"/>
              <a:gd name="connsiteX2" fmla="*/ 6106965 w 6106965"/>
              <a:gd name="connsiteY2" fmla="*/ 418829 h 837657"/>
              <a:gd name="connsiteX3" fmla="*/ 5688137 w 6106965"/>
              <a:gd name="connsiteY3" fmla="*/ 837657 h 837657"/>
              <a:gd name="connsiteX4" fmla="*/ 1730233 w 6106965"/>
              <a:gd name="connsiteY4" fmla="*/ 837657 h 837657"/>
              <a:gd name="connsiteX5" fmla="*/ 1705192 w 6106965"/>
              <a:gd name="connsiteY5" fmla="*/ 804171 h 837657"/>
              <a:gd name="connsiteX6" fmla="*/ 225922 w 6106965"/>
              <a:gd name="connsiteY6" fmla="*/ 11408 h 837657"/>
              <a:gd name="connsiteX7" fmla="*/ 0 w 6106965"/>
              <a:gd name="connsiteY7" fmla="*/ 0 h 8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965" h="837657">
                <a:moveTo>
                  <a:pt x="0" y="0"/>
                </a:moveTo>
                <a:lnTo>
                  <a:pt x="5688137" y="0"/>
                </a:lnTo>
                <a:lnTo>
                  <a:pt x="6106965" y="418829"/>
                </a:lnTo>
                <a:lnTo>
                  <a:pt x="5688137" y="837657"/>
                </a:lnTo>
                <a:lnTo>
                  <a:pt x="1730233" y="837657"/>
                </a:lnTo>
                <a:lnTo>
                  <a:pt x="1705192" y="804171"/>
                </a:lnTo>
                <a:cubicBezTo>
                  <a:pt x="1344912" y="367613"/>
                  <a:pt x="820226" y="71763"/>
                  <a:pt x="225922" y="11408"/>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1" name="Freeform: Shape 10">
            <a:extLst>
              <a:ext uri="{FF2B5EF4-FFF2-40B4-BE49-F238E27FC236}">
                <a16:creationId xmlns:a16="http://schemas.microsoft.com/office/drawing/2014/main" id="{D1244F22-53CB-4FDB-8455-063A6E62AF29}"/>
              </a:ext>
            </a:extLst>
          </p:cNvPr>
          <p:cNvSpPr/>
          <p:nvPr/>
        </p:nvSpPr>
        <p:spPr>
          <a:xfrm>
            <a:off x="4044082" y="1659199"/>
            <a:ext cx="3399032" cy="628243"/>
          </a:xfrm>
          <a:custGeom>
            <a:avLst/>
            <a:gdLst>
              <a:gd name="connsiteX0" fmla="*/ 0 w 4532043"/>
              <a:gd name="connsiteY0" fmla="*/ 0 h 837657"/>
              <a:gd name="connsiteX1" fmla="*/ 4113215 w 4532043"/>
              <a:gd name="connsiteY1" fmla="*/ 0 h 837657"/>
              <a:gd name="connsiteX2" fmla="*/ 4532043 w 4532043"/>
              <a:gd name="connsiteY2" fmla="*/ 418829 h 837657"/>
              <a:gd name="connsiteX3" fmla="*/ 4113215 w 4532043"/>
              <a:gd name="connsiteY3" fmla="*/ 837657 h 837657"/>
              <a:gd name="connsiteX4" fmla="*/ 383376 w 4532043"/>
              <a:gd name="connsiteY4" fmla="*/ 837657 h 837657"/>
              <a:gd name="connsiteX5" fmla="*/ 336973 w 4532043"/>
              <a:gd name="connsiteY5" fmla="*/ 657192 h 837657"/>
              <a:gd name="connsiteX6" fmla="*/ 58919 w 4532043"/>
              <a:gd name="connsiteY6" fmla="*/ 78792 h 837657"/>
              <a:gd name="connsiteX7" fmla="*/ 0 w 4532043"/>
              <a:gd name="connsiteY7" fmla="*/ 0 h 8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2043" h="837657">
                <a:moveTo>
                  <a:pt x="0" y="0"/>
                </a:moveTo>
                <a:lnTo>
                  <a:pt x="4113215" y="0"/>
                </a:lnTo>
                <a:lnTo>
                  <a:pt x="4532043" y="418829"/>
                </a:lnTo>
                <a:lnTo>
                  <a:pt x="4113215" y="837657"/>
                </a:lnTo>
                <a:lnTo>
                  <a:pt x="383376" y="837657"/>
                </a:lnTo>
                <a:lnTo>
                  <a:pt x="336973" y="657192"/>
                </a:lnTo>
                <a:cubicBezTo>
                  <a:pt x="272407" y="449604"/>
                  <a:pt x="178056" y="255137"/>
                  <a:pt x="58919" y="78792"/>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a16="http://schemas.microsoft.com/office/drawing/2014/main" id="{988546D1-1FD6-4CCE-93E5-EC4C2CEC725F}"/>
              </a:ext>
            </a:extLst>
          </p:cNvPr>
          <p:cNvSpPr/>
          <p:nvPr/>
        </p:nvSpPr>
        <p:spPr>
          <a:xfrm>
            <a:off x="4340689" y="2330824"/>
            <a:ext cx="3759650" cy="628243"/>
          </a:xfrm>
          <a:custGeom>
            <a:avLst/>
            <a:gdLst>
              <a:gd name="connsiteX0" fmla="*/ 0 w 5012867"/>
              <a:gd name="connsiteY0" fmla="*/ 0 h 837657"/>
              <a:gd name="connsiteX1" fmla="*/ 4594039 w 5012867"/>
              <a:gd name="connsiteY1" fmla="*/ 0 h 837657"/>
              <a:gd name="connsiteX2" fmla="*/ 5012867 w 5012867"/>
              <a:gd name="connsiteY2" fmla="*/ 418829 h 837657"/>
              <a:gd name="connsiteX3" fmla="*/ 4594039 w 5012867"/>
              <a:gd name="connsiteY3" fmla="*/ 837657 h 837657"/>
              <a:gd name="connsiteX4" fmla="*/ 0 w 5012867"/>
              <a:gd name="connsiteY4" fmla="*/ 837657 h 837657"/>
              <a:gd name="connsiteX5" fmla="*/ 29438 w 5012867"/>
              <a:gd name="connsiteY5" fmla="*/ 644770 h 837657"/>
              <a:gd name="connsiteX6" fmla="*/ 40847 w 5012867"/>
              <a:gd name="connsiteY6" fmla="*/ 418828 h 837657"/>
              <a:gd name="connsiteX7" fmla="*/ 29438 w 5012867"/>
              <a:gd name="connsiteY7" fmla="*/ 192886 h 837657"/>
              <a:gd name="connsiteX8" fmla="*/ 0 w 5012867"/>
              <a:gd name="connsiteY8" fmla="*/ 0 h 8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2867" h="837657">
                <a:moveTo>
                  <a:pt x="0" y="0"/>
                </a:moveTo>
                <a:lnTo>
                  <a:pt x="4594039" y="0"/>
                </a:lnTo>
                <a:lnTo>
                  <a:pt x="5012867" y="418829"/>
                </a:lnTo>
                <a:lnTo>
                  <a:pt x="4594039" y="837657"/>
                </a:lnTo>
                <a:lnTo>
                  <a:pt x="0" y="837657"/>
                </a:lnTo>
                <a:lnTo>
                  <a:pt x="29438" y="644770"/>
                </a:lnTo>
                <a:cubicBezTo>
                  <a:pt x="36983" y="570482"/>
                  <a:pt x="40847" y="495107"/>
                  <a:pt x="40847" y="418828"/>
                </a:cubicBezTo>
                <a:cubicBezTo>
                  <a:pt x="40847" y="342550"/>
                  <a:pt x="36983" y="267174"/>
                  <a:pt x="29438" y="19288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Freeform: Shape 12">
            <a:extLst>
              <a:ext uri="{FF2B5EF4-FFF2-40B4-BE49-F238E27FC236}">
                <a16:creationId xmlns:a16="http://schemas.microsoft.com/office/drawing/2014/main" id="{3ECA5747-7141-4451-B6D8-402EFB559A46}"/>
              </a:ext>
            </a:extLst>
          </p:cNvPr>
          <p:cNvSpPr/>
          <p:nvPr/>
        </p:nvSpPr>
        <p:spPr>
          <a:xfrm>
            <a:off x="4044082" y="3002449"/>
            <a:ext cx="3250109" cy="628243"/>
          </a:xfrm>
          <a:custGeom>
            <a:avLst/>
            <a:gdLst>
              <a:gd name="connsiteX0" fmla="*/ 383377 w 4333479"/>
              <a:gd name="connsiteY0" fmla="*/ 0 h 837657"/>
              <a:gd name="connsiteX1" fmla="*/ 3914651 w 4333479"/>
              <a:gd name="connsiteY1" fmla="*/ 0 h 837657"/>
              <a:gd name="connsiteX2" fmla="*/ 4333479 w 4333479"/>
              <a:gd name="connsiteY2" fmla="*/ 418829 h 837657"/>
              <a:gd name="connsiteX3" fmla="*/ 3914651 w 4333479"/>
              <a:gd name="connsiteY3" fmla="*/ 837657 h 837657"/>
              <a:gd name="connsiteX4" fmla="*/ 0 w 4333479"/>
              <a:gd name="connsiteY4" fmla="*/ 837657 h 837657"/>
              <a:gd name="connsiteX5" fmla="*/ 58920 w 4333479"/>
              <a:gd name="connsiteY5" fmla="*/ 758864 h 837657"/>
              <a:gd name="connsiteX6" fmla="*/ 336974 w 4333479"/>
              <a:gd name="connsiteY6" fmla="*/ 180464 h 837657"/>
              <a:gd name="connsiteX7" fmla="*/ 383377 w 4333479"/>
              <a:gd name="connsiteY7" fmla="*/ 0 h 8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3479" h="837657">
                <a:moveTo>
                  <a:pt x="383377" y="0"/>
                </a:moveTo>
                <a:lnTo>
                  <a:pt x="3914651" y="0"/>
                </a:lnTo>
                <a:lnTo>
                  <a:pt x="4333479" y="418829"/>
                </a:lnTo>
                <a:lnTo>
                  <a:pt x="3914651" y="837657"/>
                </a:lnTo>
                <a:lnTo>
                  <a:pt x="0" y="837657"/>
                </a:lnTo>
                <a:lnTo>
                  <a:pt x="58920" y="758864"/>
                </a:lnTo>
                <a:cubicBezTo>
                  <a:pt x="178057" y="582519"/>
                  <a:pt x="272408" y="388053"/>
                  <a:pt x="336974" y="180464"/>
                </a:cubicBezTo>
                <a:lnTo>
                  <a:pt x="38337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Freeform: Shape 13">
            <a:extLst>
              <a:ext uri="{FF2B5EF4-FFF2-40B4-BE49-F238E27FC236}">
                <a16:creationId xmlns:a16="http://schemas.microsoft.com/office/drawing/2014/main" id="{F61F57E5-924C-4541-A634-90621A83A1A8}"/>
              </a:ext>
            </a:extLst>
          </p:cNvPr>
          <p:cNvSpPr/>
          <p:nvPr/>
        </p:nvSpPr>
        <p:spPr>
          <a:xfrm>
            <a:off x="2713951" y="3674074"/>
            <a:ext cx="4729163" cy="628243"/>
          </a:xfrm>
          <a:custGeom>
            <a:avLst/>
            <a:gdLst>
              <a:gd name="connsiteX0" fmla="*/ 1730251 w 6305550"/>
              <a:gd name="connsiteY0" fmla="*/ 0 h 837657"/>
              <a:gd name="connsiteX1" fmla="*/ 5886722 w 6305550"/>
              <a:gd name="connsiteY1" fmla="*/ 0 h 837657"/>
              <a:gd name="connsiteX2" fmla="*/ 6305550 w 6305550"/>
              <a:gd name="connsiteY2" fmla="*/ 418829 h 837657"/>
              <a:gd name="connsiteX3" fmla="*/ 5886722 w 6305550"/>
              <a:gd name="connsiteY3" fmla="*/ 837657 h 837657"/>
              <a:gd name="connsiteX4" fmla="*/ 0 w 6305550"/>
              <a:gd name="connsiteY4" fmla="*/ 837657 h 837657"/>
              <a:gd name="connsiteX5" fmla="*/ 0 w 6305550"/>
              <a:gd name="connsiteY5" fmla="*/ 837656 h 837657"/>
              <a:gd name="connsiteX6" fmla="*/ 1705212 w 6305550"/>
              <a:gd name="connsiteY6" fmla="*/ 33484 h 837657"/>
              <a:gd name="connsiteX7" fmla="*/ 1730251 w 6305550"/>
              <a:gd name="connsiteY7" fmla="*/ 0 h 8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5550" h="837657">
                <a:moveTo>
                  <a:pt x="1730251" y="0"/>
                </a:moveTo>
                <a:lnTo>
                  <a:pt x="5886722" y="0"/>
                </a:lnTo>
                <a:lnTo>
                  <a:pt x="6305550" y="418829"/>
                </a:lnTo>
                <a:lnTo>
                  <a:pt x="5886722" y="837657"/>
                </a:lnTo>
                <a:lnTo>
                  <a:pt x="0" y="837657"/>
                </a:lnTo>
                <a:lnTo>
                  <a:pt x="0" y="837656"/>
                </a:lnTo>
                <a:cubicBezTo>
                  <a:pt x="686506" y="837656"/>
                  <a:pt x="1299897" y="524612"/>
                  <a:pt x="1705212" y="33484"/>
                </a:cubicBezTo>
                <a:lnTo>
                  <a:pt x="173025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5" name="Freeform 22">
            <a:extLst>
              <a:ext uri="{FF2B5EF4-FFF2-40B4-BE49-F238E27FC236}">
                <a16:creationId xmlns:a16="http://schemas.microsoft.com/office/drawing/2014/main" id="{ABC20495-0913-474F-93FC-18A43372594F}"/>
              </a:ext>
            </a:extLst>
          </p:cNvPr>
          <p:cNvSpPr/>
          <p:nvPr/>
        </p:nvSpPr>
        <p:spPr>
          <a:xfrm rot="18365438">
            <a:off x="2207634" y="1745888"/>
            <a:ext cx="1959705" cy="469331"/>
          </a:xfrm>
          <a:custGeom>
            <a:avLst/>
            <a:gdLst>
              <a:gd name="connsiteX0" fmla="*/ 3035031 w 3035031"/>
              <a:gd name="connsiteY0" fmla="*/ 0 h 726861"/>
              <a:gd name="connsiteX1" fmla="*/ 2864372 w 3035031"/>
              <a:gd name="connsiteY1" fmla="*/ 351324 h 726861"/>
              <a:gd name="connsiteX2" fmla="*/ 2974964 w 3035031"/>
              <a:gd name="connsiteY2" fmla="*/ 726861 h 726861"/>
              <a:gd name="connsiteX3" fmla="*/ 2085012 w 3035031"/>
              <a:gd name="connsiteY3" fmla="*/ 526502 h 726861"/>
              <a:gd name="connsiteX4" fmla="*/ 2049049 w 3035031"/>
              <a:gd name="connsiteY4" fmla="*/ 382240 h 726861"/>
              <a:gd name="connsiteX5" fmla="*/ 2044705 w 3035031"/>
              <a:gd name="connsiteY5" fmla="*/ 382665 h 726861"/>
              <a:gd name="connsiteX6" fmla="*/ 60036 w 3035031"/>
              <a:gd name="connsiteY6" fmla="*/ 185414 h 726861"/>
              <a:gd name="connsiteX7" fmla="*/ 167 w 3035031"/>
              <a:gd name="connsiteY7" fmla="*/ 116311 h 726861"/>
              <a:gd name="connsiteX8" fmla="*/ 69270 w 3035031"/>
              <a:gd name="connsiteY8" fmla="*/ 56442 h 726861"/>
              <a:gd name="connsiteX9" fmla="*/ 2060115 w 3035031"/>
              <a:gd name="connsiteY9" fmla="*/ 179813 h 726861"/>
              <a:gd name="connsiteX10" fmla="*/ 2120916 w 3035031"/>
              <a:gd name="connsiteY10" fmla="*/ 24962 h 72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031" h="726861">
                <a:moveTo>
                  <a:pt x="3035031" y="0"/>
                </a:moveTo>
                <a:lnTo>
                  <a:pt x="2864372" y="351324"/>
                </a:lnTo>
                <a:lnTo>
                  <a:pt x="2974964" y="726861"/>
                </a:lnTo>
                <a:lnTo>
                  <a:pt x="2085012" y="526502"/>
                </a:lnTo>
                <a:lnTo>
                  <a:pt x="2049049" y="382240"/>
                </a:lnTo>
                <a:lnTo>
                  <a:pt x="2044705" y="382665"/>
                </a:lnTo>
                <a:lnTo>
                  <a:pt x="60036" y="185414"/>
                </a:lnTo>
                <a:cubicBezTo>
                  <a:pt x="24421" y="182864"/>
                  <a:pt x="-2383" y="151926"/>
                  <a:pt x="167" y="116311"/>
                </a:cubicBezTo>
                <a:cubicBezTo>
                  <a:pt x="2717" y="80696"/>
                  <a:pt x="33655" y="53892"/>
                  <a:pt x="69270" y="56442"/>
                </a:cubicBezTo>
                <a:lnTo>
                  <a:pt x="2060115" y="179813"/>
                </a:lnTo>
                <a:lnTo>
                  <a:pt x="2120916" y="24962"/>
                </a:lnTo>
                <a:close/>
              </a:path>
            </a:pathLst>
          </a:custGeom>
          <a:solidFill>
            <a:schemeClr val="accent1">
              <a:lumMod val="50000"/>
            </a:schemeClr>
          </a:solidFill>
          <a:ln w="38100" cap="flat" cmpd="sng" algn="ctr">
            <a:solidFill>
              <a:srgbClr val="FFFFFF"/>
            </a:solidFill>
            <a:prstDash val="solid"/>
            <a:miter lim="800000"/>
          </a:ln>
          <a:effectLst/>
        </p:spPr>
        <p:txBody>
          <a:bodyPr rtlCol="0" anchor="ctr"/>
          <a:lstStyle/>
          <a:p>
            <a:pPr algn="ctr" defTabSz="514350">
              <a:defRPr/>
            </a:pPr>
            <a:endParaRPr lang="en-US" sz="1013" kern="0"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3E246F2B-76C3-4393-B5A4-B014BEE99583}"/>
              </a:ext>
            </a:extLst>
          </p:cNvPr>
          <p:cNvSpPr txBox="1"/>
          <p:nvPr/>
        </p:nvSpPr>
        <p:spPr>
          <a:xfrm>
            <a:off x="3851919" y="1059582"/>
            <a:ext cx="3312369" cy="461665"/>
          </a:xfrm>
          <a:prstGeom prst="rect">
            <a:avLst/>
          </a:prstGeom>
          <a:noFill/>
        </p:spPr>
        <p:txBody>
          <a:bodyPr wrap="square">
            <a:spAutoFit/>
          </a:bodyPr>
          <a:lstStyle/>
          <a:p>
            <a:pPr algn="ct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Nutrient Deficiency[N,P,K] </a:t>
            </a:r>
          </a:p>
          <a:p>
            <a:pPr algn="ct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Identification for Citrus, Groundnut and Guava</a:t>
            </a:r>
          </a:p>
        </p:txBody>
      </p:sp>
      <p:sp>
        <p:nvSpPr>
          <p:cNvPr id="21" name="TextBox 20">
            <a:extLst>
              <a:ext uri="{FF2B5EF4-FFF2-40B4-BE49-F238E27FC236}">
                <a16:creationId xmlns:a16="http://schemas.microsoft.com/office/drawing/2014/main" id="{23575694-1C97-43A4-98FC-616D0FC518EA}"/>
              </a:ext>
            </a:extLst>
          </p:cNvPr>
          <p:cNvSpPr txBox="1"/>
          <p:nvPr/>
        </p:nvSpPr>
        <p:spPr>
          <a:xfrm>
            <a:off x="4442693" y="1753169"/>
            <a:ext cx="2577579" cy="461665"/>
          </a:xfrm>
          <a:prstGeom prst="rect">
            <a:avLst/>
          </a:prstGeom>
          <a:noFill/>
        </p:spPr>
        <p:txBody>
          <a:bodyPr wrap="square">
            <a:spAutoFit/>
          </a:bodyPr>
          <a:lstStyle/>
          <a:p>
            <a:pPr algn="ctr"/>
            <a:r>
              <a:rPr lang="en-US" altLang="ko-KR" sz="1200" dirty="0">
                <a:solidFill>
                  <a:schemeClr val="accent3">
                    <a:lumMod val="50000"/>
                  </a:schemeClr>
                </a:solidFill>
                <a:latin typeface="Lato" panose="020F0502020204030203"/>
                <a:cs typeface="Arial" pitchFamily="34" charset="0"/>
              </a:rPr>
              <a:t>Degree of Disorder Identification and Accurate Remedy Suggestion</a:t>
            </a:r>
            <a:endParaRPr lang="ko-KR" altLang="en-US" sz="1200" dirty="0">
              <a:solidFill>
                <a:schemeClr val="accent3">
                  <a:lumMod val="50000"/>
                </a:schemeClr>
              </a:solidFill>
              <a:latin typeface="Lato" panose="020F0502020204030203"/>
              <a:cs typeface="Arial" pitchFamily="34" charset="0"/>
            </a:endParaRPr>
          </a:p>
        </p:txBody>
      </p:sp>
      <p:sp>
        <p:nvSpPr>
          <p:cNvPr id="24" name="TextBox 23">
            <a:extLst>
              <a:ext uri="{FF2B5EF4-FFF2-40B4-BE49-F238E27FC236}">
                <a16:creationId xmlns:a16="http://schemas.microsoft.com/office/drawing/2014/main" id="{D9088A03-9142-4F62-B53A-968D48EECA22}"/>
              </a:ext>
            </a:extLst>
          </p:cNvPr>
          <p:cNvSpPr txBox="1"/>
          <p:nvPr/>
        </p:nvSpPr>
        <p:spPr>
          <a:xfrm>
            <a:off x="4572000" y="2427734"/>
            <a:ext cx="3039959" cy="400110"/>
          </a:xfrm>
          <a:prstGeom prst="rect">
            <a:avLst/>
          </a:prstGeom>
          <a:noFill/>
        </p:spPr>
        <p:txBody>
          <a:bodyPr wrap="square">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latin typeface="Lato" panose="020F0502020204030203" pitchFamily="34" charset="0"/>
                <a:ea typeface="Lato" panose="020F0502020204030203" pitchFamily="34" charset="0"/>
                <a:cs typeface="Lato" panose="020F0502020204030203" pitchFamily="34" charset="0"/>
              </a:rPr>
              <a:t>CROP MEDIC PLUS 2.0</a:t>
            </a:r>
          </a:p>
        </p:txBody>
      </p:sp>
      <p:sp>
        <p:nvSpPr>
          <p:cNvPr id="27" name="TextBox 26">
            <a:extLst>
              <a:ext uri="{FF2B5EF4-FFF2-40B4-BE49-F238E27FC236}">
                <a16:creationId xmlns:a16="http://schemas.microsoft.com/office/drawing/2014/main" id="{AD036BB7-68BF-447E-801C-AF1D4536FE0F}"/>
              </a:ext>
            </a:extLst>
          </p:cNvPr>
          <p:cNvSpPr txBox="1"/>
          <p:nvPr/>
        </p:nvSpPr>
        <p:spPr>
          <a:xfrm>
            <a:off x="4293770" y="3075806"/>
            <a:ext cx="2798510" cy="461665"/>
          </a:xfrm>
          <a:prstGeom prst="rect">
            <a:avLst/>
          </a:prstGeom>
          <a:noFill/>
        </p:spPr>
        <p:txBody>
          <a:bodyPr wrap="square">
            <a:spAutoFit/>
          </a:bodyPr>
          <a:lstStyle/>
          <a:p>
            <a:pPr algn="ctr"/>
            <a:r>
              <a:rPr lang="en-US" sz="1200" dirty="0">
                <a:solidFill>
                  <a:schemeClr val="accent3">
                    <a:lumMod val="50000"/>
                  </a:schemeClr>
                </a:solidFill>
                <a:effectLst/>
                <a:latin typeface="Lato" panose="020F0502020204030203"/>
                <a:ea typeface="Times New Roman" panose="02020603050405020304" pitchFamily="18" charset="0"/>
              </a:rPr>
              <a:t>Soil analysis using IoT to provide </a:t>
            </a:r>
          </a:p>
          <a:p>
            <a:pPr algn="ctr"/>
            <a:r>
              <a:rPr lang="en-US" sz="1200" dirty="0">
                <a:solidFill>
                  <a:schemeClr val="accent3">
                    <a:lumMod val="50000"/>
                  </a:schemeClr>
                </a:solidFill>
                <a:effectLst/>
                <a:latin typeface="Lato" panose="020F0502020204030203"/>
                <a:ea typeface="Times New Roman" panose="02020603050405020304" pitchFamily="18" charset="0"/>
              </a:rPr>
              <a:t>accurate degree of nutrition deficiency </a:t>
            </a:r>
            <a:endParaRPr lang="en-US" sz="1000" dirty="0">
              <a:solidFill>
                <a:schemeClr val="accent3">
                  <a:lumMod val="50000"/>
                </a:schemeClr>
              </a:solidFill>
              <a:latin typeface="Lato" panose="020F0502020204030203"/>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44EBB095-964D-48F7-859A-29F04AFBC026}"/>
              </a:ext>
            </a:extLst>
          </p:cNvPr>
          <p:cNvSpPr txBox="1"/>
          <p:nvPr/>
        </p:nvSpPr>
        <p:spPr>
          <a:xfrm>
            <a:off x="3851919" y="3745375"/>
            <a:ext cx="3442271" cy="461665"/>
          </a:xfrm>
          <a:prstGeom prst="rect">
            <a:avLst/>
          </a:prstGeom>
          <a:noFill/>
        </p:spPr>
        <p:txBody>
          <a:bodyPr wrap="square">
            <a:spAutoFit/>
          </a:bodyPr>
          <a:lstStyle/>
          <a:p>
            <a:r>
              <a:rPr lang="en-US" sz="1200" dirty="0">
                <a:solidFill>
                  <a:schemeClr val="bg1"/>
                </a:solidFill>
                <a:latin typeface="Lato" panose="020F0502020204030203"/>
              </a:rPr>
              <a:t>Implement a distributed platform for identifying best product for deficiency based on diagnosis</a:t>
            </a:r>
            <a:endParaRPr lang="en-US" sz="1200" b="1" dirty="0">
              <a:solidFill>
                <a:schemeClr val="bg1"/>
              </a:solidFill>
              <a:latin typeface="Lato" panose="020F0502020204030203"/>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0D010324-C1E2-4B3B-BEF5-0905A8CA7030}"/>
              </a:ext>
            </a:extLst>
          </p:cNvPr>
          <p:cNvSpPr txBox="1"/>
          <p:nvPr/>
        </p:nvSpPr>
        <p:spPr>
          <a:xfrm>
            <a:off x="2156693" y="86327"/>
            <a:ext cx="4572000" cy="523220"/>
          </a:xfrm>
          <a:prstGeom prst="rect">
            <a:avLst/>
          </a:prstGeom>
          <a:noFill/>
        </p:spPr>
        <p:txBody>
          <a:bodyPr wrap="square">
            <a:spAutoFit/>
          </a:bodyPr>
          <a:lstStyle/>
          <a:p>
            <a:pPr algn="ctr"/>
            <a:r>
              <a:rPr lang="en-US" sz="2800" b="1" dirty="0">
                <a:latin typeface="Bauhaus 93" panose="04030905020B02020C02" pitchFamily="82" charset="0"/>
                <a:ea typeface="Lato" panose="020F0502020204030203" pitchFamily="34" charset="0"/>
                <a:cs typeface="Lato" panose="020F0502020204030203" pitchFamily="34" charset="0"/>
              </a:rPr>
              <a:t>Overall Objectives</a:t>
            </a:r>
          </a:p>
        </p:txBody>
      </p:sp>
      <p:pic>
        <p:nvPicPr>
          <p:cNvPr id="33" name="Picture 32">
            <a:extLst>
              <a:ext uri="{FF2B5EF4-FFF2-40B4-BE49-F238E27FC236}">
                <a16:creationId xmlns:a16="http://schemas.microsoft.com/office/drawing/2014/main" id="{0D147C75-FA95-4A87-B340-7BFFAA5FA1D0}"/>
              </a:ext>
            </a:extLst>
          </p:cNvPr>
          <p:cNvPicPr>
            <a:picLocks noChangeAspect="1"/>
          </p:cNvPicPr>
          <p:nvPr/>
        </p:nvPicPr>
        <p:blipFill>
          <a:blip r:embed="rId2"/>
          <a:stretch>
            <a:fillRect/>
          </a:stretch>
        </p:blipFill>
        <p:spPr>
          <a:xfrm>
            <a:off x="46038" y="4515966"/>
            <a:ext cx="2221706" cy="485775"/>
          </a:xfrm>
          <a:prstGeom prst="rect">
            <a:avLst/>
          </a:prstGeom>
        </p:spPr>
      </p:pic>
    </p:spTree>
    <p:extLst>
      <p:ext uri="{BB962C8B-B14F-4D97-AF65-F5344CB8AC3E}">
        <p14:creationId xmlns:p14="http://schemas.microsoft.com/office/powerpoint/2010/main" val="26862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70B1CA63-049F-49BA-AC3A-9C0100885BDB}"/>
              </a:ext>
            </a:extLst>
          </p:cNvPr>
          <p:cNvSpPr txBox="1"/>
          <p:nvPr/>
        </p:nvSpPr>
        <p:spPr>
          <a:xfrm>
            <a:off x="3059832" y="4809107"/>
            <a:ext cx="32028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K.T.Ramasinghe | 2020-025</a:t>
            </a:r>
          </a:p>
        </p:txBody>
      </p:sp>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584775"/>
          </a:xfrm>
          <a:prstGeom prst="rect">
            <a:avLst/>
          </a:prstGeom>
          <a:noFill/>
        </p:spPr>
        <p:txBody>
          <a:bodyPr wrap="square" rtlCol="0">
            <a:spAutoFit/>
          </a:bodyPr>
          <a:lstStyle/>
          <a:p>
            <a:pPr algn="ctr"/>
            <a:r>
              <a:rPr lang="en-US" sz="3200" dirty="0">
                <a:latin typeface="Algerian" panose="04020705040A02060702" pitchFamily="82" charset="0"/>
              </a:rPr>
              <a:t>Achievement</a:t>
            </a:r>
          </a:p>
        </p:txBody>
      </p:sp>
      <p:grpSp>
        <p:nvGrpSpPr>
          <p:cNvPr id="14" name="Group 13">
            <a:extLst>
              <a:ext uri="{FF2B5EF4-FFF2-40B4-BE49-F238E27FC236}">
                <a16:creationId xmlns:a16="http://schemas.microsoft.com/office/drawing/2014/main" id="{9B030053-DEC8-45F1-905B-210DC2DA4534}"/>
              </a:ext>
            </a:extLst>
          </p:cNvPr>
          <p:cNvGrpSpPr/>
          <p:nvPr/>
        </p:nvGrpSpPr>
        <p:grpSpPr>
          <a:xfrm>
            <a:off x="1524000" y="1044270"/>
            <a:ext cx="6096000" cy="882000"/>
            <a:chOff x="0" y="504519"/>
            <a:chExt cx="6096000" cy="882000"/>
          </a:xfrm>
        </p:grpSpPr>
        <p:sp>
          <p:nvSpPr>
            <p:cNvPr id="30" name="Rectangle 29">
              <a:extLst>
                <a:ext uri="{FF2B5EF4-FFF2-40B4-BE49-F238E27FC236}">
                  <a16:creationId xmlns:a16="http://schemas.microsoft.com/office/drawing/2014/main" id="{C8DC76A1-D105-44A0-802D-F01F876CC8E2}"/>
                </a:ext>
              </a:extLst>
            </p:cNvPr>
            <p:cNvSpPr/>
            <p:nvPr/>
          </p:nvSpPr>
          <p:spPr>
            <a:xfrm>
              <a:off x="0" y="504519"/>
              <a:ext cx="6096000" cy="8820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TextBox 30">
              <a:extLst>
                <a:ext uri="{FF2B5EF4-FFF2-40B4-BE49-F238E27FC236}">
                  <a16:creationId xmlns:a16="http://schemas.microsoft.com/office/drawing/2014/main" id="{6459512C-FEAA-4049-8DDD-AF040DEAC755}"/>
                </a:ext>
              </a:extLst>
            </p:cNvPr>
            <p:cNvSpPr txBox="1"/>
            <p:nvPr/>
          </p:nvSpPr>
          <p:spPr>
            <a:xfrm>
              <a:off x="0" y="504519"/>
              <a:ext cx="6096000" cy="882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Constructing user friendly consumer device to measure NPK level of soil.</a:t>
              </a:r>
            </a:p>
          </p:txBody>
        </p:sp>
      </p:grpSp>
      <p:grpSp>
        <p:nvGrpSpPr>
          <p:cNvPr id="15" name="Group 14">
            <a:extLst>
              <a:ext uri="{FF2B5EF4-FFF2-40B4-BE49-F238E27FC236}">
                <a16:creationId xmlns:a16="http://schemas.microsoft.com/office/drawing/2014/main" id="{BD645E91-CD58-48F9-959B-27C709B3BFA7}"/>
              </a:ext>
            </a:extLst>
          </p:cNvPr>
          <p:cNvGrpSpPr/>
          <p:nvPr/>
        </p:nvGrpSpPr>
        <p:grpSpPr>
          <a:xfrm>
            <a:off x="1828800" y="808110"/>
            <a:ext cx="4267200" cy="472320"/>
            <a:chOff x="304800" y="268359"/>
            <a:chExt cx="4267200" cy="472320"/>
          </a:xfrm>
        </p:grpSpPr>
        <p:sp>
          <p:nvSpPr>
            <p:cNvPr id="28" name="Rectangle: Rounded Corners 27">
              <a:extLst>
                <a:ext uri="{FF2B5EF4-FFF2-40B4-BE49-F238E27FC236}">
                  <a16:creationId xmlns:a16="http://schemas.microsoft.com/office/drawing/2014/main" id="{EEE15E1A-1C93-481D-A0AB-A00B99068E76}"/>
                </a:ext>
              </a:extLst>
            </p:cNvPr>
            <p:cNvSpPr/>
            <p:nvPr/>
          </p:nvSpPr>
          <p:spPr>
            <a:xfrm>
              <a:off x="304800" y="268359"/>
              <a:ext cx="4267200" cy="47232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9" name="Rectangle: Rounded Corners 6">
              <a:extLst>
                <a:ext uri="{FF2B5EF4-FFF2-40B4-BE49-F238E27FC236}">
                  <a16:creationId xmlns:a16="http://schemas.microsoft.com/office/drawing/2014/main" id="{714B9FC9-21E0-402C-BBA8-D3F8C72AFA30}"/>
                </a:ext>
              </a:extLst>
            </p:cNvPr>
            <p:cNvSpPr txBox="1"/>
            <p:nvPr/>
          </p:nvSpPr>
          <p:spPr>
            <a:xfrm>
              <a:off x="327857" y="291416"/>
              <a:ext cx="4221086"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01</a:t>
              </a:r>
            </a:p>
          </p:txBody>
        </p:sp>
      </p:grpSp>
      <p:grpSp>
        <p:nvGrpSpPr>
          <p:cNvPr id="16" name="Group 15">
            <a:extLst>
              <a:ext uri="{FF2B5EF4-FFF2-40B4-BE49-F238E27FC236}">
                <a16:creationId xmlns:a16="http://schemas.microsoft.com/office/drawing/2014/main" id="{58932B32-4232-4237-A890-19EF384B5191}"/>
              </a:ext>
            </a:extLst>
          </p:cNvPr>
          <p:cNvGrpSpPr/>
          <p:nvPr/>
        </p:nvGrpSpPr>
        <p:grpSpPr>
          <a:xfrm>
            <a:off x="1524000" y="2248830"/>
            <a:ext cx="6096000" cy="882000"/>
            <a:chOff x="0" y="1709079"/>
            <a:chExt cx="6096000" cy="882000"/>
          </a:xfrm>
        </p:grpSpPr>
        <p:sp>
          <p:nvSpPr>
            <p:cNvPr id="26" name="Rectangle 25">
              <a:extLst>
                <a:ext uri="{FF2B5EF4-FFF2-40B4-BE49-F238E27FC236}">
                  <a16:creationId xmlns:a16="http://schemas.microsoft.com/office/drawing/2014/main" id="{1168FF20-F79D-47E0-BE6C-05926FC2DCEA}"/>
                </a:ext>
              </a:extLst>
            </p:cNvPr>
            <p:cNvSpPr/>
            <p:nvPr/>
          </p:nvSpPr>
          <p:spPr>
            <a:xfrm>
              <a:off x="0" y="1709079"/>
              <a:ext cx="6096000" cy="882000"/>
            </a:xfrm>
            <a:prstGeom prst="rect">
              <a:avLst/>
            </a:prstGeom>
          </p:spPr>
          <p:style>
            <a:lnRef idx="2">
              <a:schemeClr val="accent3">
                <a:hueOff val="-509597"/>
                <a:satOff val="10074"/>
                <a:lumOff val="578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TextBox 26">
              <a:extLst>
                <a:ext uri="{FF2B5EF4-FFF2-40B4-BE49-F238E27FC236}">
                  <a16:creationId xmlns:a16="http://schemas.microsoft.com/office/drawing/2014/main" id="{0B583B1F-8A21-4198-900C-F1469BA2CAD9}"/>
                </a:ext>
              </a:extLst>
            </p:cNvPr>
            <p:cNvSpPr txBox="1"/>
            <p:nvPr/>
          </p:nvSpPr>
          <p:spPr>
            <a:xfrm>
              <a:off x="0" y="1709079"/>
              <a:ext cx="6096000" cy="882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dirty="0"/>
                <a:t>Being a motivational fact for farmers to do more </a:t>
              </a:r>
            </a:p>
            <a:p>
              <a:pPr marL="0" lvl="1" algn="l" defTabSz="711200">
                <a:lnSpc>
                  <a:spcPct val="90000"/>
                </a:lnSpc>
                <a:spcBef>
                  <a:spcPct val="0"/>
                </a:spcBef>
                <a:spcAft>
                  <a:spcPct val="15000"/>
                </a:spcAft>
              </a:pPr>
              <a:r>
                <a:rPr lang="en-US" sz="1600" dirty="0"/>
                <a:t>Cultivations.</a:t>
              </a:r>
              <a:endParaRPr lang="en-US" sz="1600" kern="1200" dirty="0"/>
            </a:p>
          </p:txBody>
        </p:sp>
      </p:grpSp>
      <p:grpSp>
        <p:nvGrpSpPr>
          <p:cNvPr id="17" name="Group 16">
            <a:extLst>
              <a:ext uri="{FF2B5EF4-FFF2-40B4-BE49-F238E27FC236}">
                <a16:creationId xmlns:a16="http://schemas.microsoft.com/office/drawing/2014/main" id="{98EE5CEA-F613-4E14-93DF-3ED8D09EFFE1}"/>
              </a:ext>
            </a:extLst>
          </p:cNvPr>
          <p:cNvGrpSpPr/>
          <p:nvPr/>
        </p:nvGrpSpPr>
        <p:grpSpPr>
          <a:xfrm>
            <a:off x="1828800" y="2012670"/>
            <a:ext cx="4267200" cy="472320"/>
            <a:chOff x="304800" y="1472919"/>
            <a:chExt cx="4267200" cy="472320"/>
          </a:xfrm>
        </p:grpSpPr>
        <p:sp>
          <p:nvSpPr>
            <p:cNvPr id="24" name="Rectangle: Rounded Corners 23">
              <a:extLst>
                <a:ext uri="{FF2B5EF4-FFF2-40B4-BE49-F238E27FC236}">
                  <a16:creationId xmlns:a16="http://schemas.microsoft.com/office/drawing/2014/main" id="{D4864910-9DB2-475B-9BE8-BBD6E1663418}"/>
                </a:ext>
              </a:extLst>
            </p:cNvPr>
            <p:cNvSpPr/>
            <p:nvPr/>
          </p:nvSpPr>
          <p:spPr>
            <a:xfrm>
              <a:off x="304800" y="1472919"/>
              <a:ext cx="4267200" cy="472320"/>
            </a:xfrm>
            <a:prstGeom prst="roundRect">
              <a:avLst/>
            </a:prstGeom>
          </p:spPr>
          <p:style>
            <a:lnRef idx="2">
              <a:schemeClr val="lt1">
                <a:hueOff val="0"/>
                <a:satOff val="0"/>
                <a:lumOff val="0"/>
                <a:alphaOff val="0"/>
              </a:schemeClr>
            </a:lnRef>
            <a:fillRef idx="1">
              <a:schemeClr val="accent3">
                <a:hueOff val="-509597"/>
                <a:satOff val="10074"/>
                <a:lumOff val="5784"/>
                <a:alphaOff val="0"/>
              </a:schemeClr>
            </a:fillRef>
            <a:effectRef idx="0">
              <a:schemeClr val="accent3">
                <a:hueOff val="-509597"/>
                <a:satOff val="10074"/>
                <a:lumOff val="5784"/>
                <a:alphaOff val="0"/>
              </a:schemeClr>
            </a:effectRef>
            <a:fontRef idx="minor">
              <a:schemeClr val="lt1"/>
            </a:fontRef>
          </p:style>
        </p:sp>
        <p:sp>
          <p:nvSpPr>
            <p:cNvPr id="25" name="Rectangle: Rounded Corners 10">
              <a:extLst>
                <a:ext uri="{FF2B5EF4-FFF2-40B4-BE49-F238E27FC236}">
                  <a16:creationId xmlns:a16="http://schemas.microsoft.com/office/drawing/2014/main" id="{2578D7AF-427D-44B4-8A7D-319AA7B6AA45}"/>
                </a:ext>
              </a:extLst>
            </p:cNvPr>
            <p:cNvSpPr txBox="1"/>
            <p:nvPr/>
          </p:nvSpPr>
          <p:spPr>
            <a:xfrm>
              <a:off x="327857" y="1495976"/>
              <a:ext cx="4221086"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02</a:t>
              </a:r>
            </a:p>
          </p:txBody>
        </p:sp>
      </p:grpSp>
      <p:grpSp>
        <p:nvGrpSpPr>
          <p:cNvPr id="18" name="Group 17">
            <a:extLst>
              <a:ext uri="{FF2B5EF4-FFF2-40B4-BE49-F238E27FC236}">
                <a16:creationId xmlns:a16="http://schemas.microsoft.com/office/drawing/2014/main" id="{E26BC56E-BA7C-412B-876B-95C2CED999D2}"/>
              </a:ext>
            </a:extLst>
          </p:cNvPr>
          <p:cNvGrpSpPr/>
          <p:nvPr/>
        </p:nvGrpSpPr>
        <p:grpSpPr>
          <a:xfrm>
            <a:off x="1524000" y="3453390"/>
            <a:ext cx="6096000" cy="882000"/>
            <a:chOff x="0" y="2913639"/>
            <a:chExt cx="6096000" cy="882000"/>
          </a:xfrm>
        </p:grpSpPr>
        <p:sp>
          <p:nvSpPr>
            <p:cNvPr id="22" name="Rectangle 21">
              <a:extLst>
                <a:ext uri="{FF2B5EF4-FFF2-40B4-BE49-F238E27FC236}">
                  <a16:creationId xmlns:a16="http://schemas.microsoft.com/office/drawing/2014/main" id="{A6F769C0-4690-4EF6-A9AC-B83D1AC1A09D}"/>
                </a:ext>
              </a:extLst>
            </p:cNvPr>
            <p:cNvSpPr/>
            <p:nvPr/>
          </p:nvSpPr>
          <p:spPr>
            <a:xfrm>
              <a:off x="0" y="2913639"/>
              <a:ext cx="6096000" cy="882000"/>
            </a:xfrm>
            <a:prstGeom prst="rect">
              <a:avLst/>
            </a:prstGeom>
          </p:spPr>
          <p:style>
            <a:lnRef idx="2">
              <a:schemeClr val="accent3">
                <a:hueOff val="-1019194"/>
                <a:satOff val="20148"/>
                <a:lumOff val="1156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585B6C6C-E1F9-45B5-96D3-9D870AC2F12B}"/>
                </a:ext>
              </a:extLst>
            </p:cNvPr>
            <p:cNvSpPr txBox="1"/>
            <p:nvPr/>
          </p:nvSpPr>
          <p:spPr>
            <a:xfrm>
              <a:off x="0" y="2913639"/>
              <a:ext cx="6096000" cy="882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Proposing and constructing a successful system </a:t>
              </a:r>
            </a:p>
            <a:p>
              <a:pPr marL="0" lvl="1" algn="l" defTabSz="711200">
                <a:lnSpc>
                  <a:spcPct val="90000"/>
                </a:lnSpc>
                <a:spcBef>
                  <a:spcPct val="0"/>
                </a:spcBef>
                <a:spcAft>
                  <a:spcPct val="15000"/>
                </a:spcAft>
              </a:pPr>
              <a:r>
                <a:rPr lang="en-US" sz="1600" dirty="0"/>
                <a:t>To </a:t>
              </a:r>
              <a:r>
                <a:rPr lang="en-US" sz="1600" kern="1200" dirty="0"/>
                <a:t>protect soil contamination. </a:t>
              </a:r>
            </a:p>
          </p:txBody>
        </p:sp>
      </p:grpSp>
      <p:grpSp>
        <p:nvGrpSpPr>
          <p:cNvPr id="19" name="Group 18">
            <a:extLst>
              <a:ext uri="{FF2B5EF4-FFF2-40B4-BE49-F238E27FC236}">
                <a16:creationId xmlns:a16="http://schemas.microsoft.com/office/drawing/2014/main" id="{C453A77A-9F4D-4F78-AB83-98084580FE5D}"/>
              </a:ext>
            </a:extLst>
          </p:cNvPr>
          <p:cNvGrpSpPr/>
          <p:nvPr/>
        </p:nvGrpSpPr>
        <p:grpSpPr>
          <a:xfrm>
            <a:off x="1828800" y="3217230"/>
            <a:ext cx="4267200" cy="472320"/>
            <a:chOff x="304800" y="2677479"/>
            <a:chExt cx="4267200" cy="472320"/>
          </a:xfrm>
        </p:grpSpPr>
        <p:sp>
          <p:nvSpPr>
            <p:cNvPr id="20" name="Rectangle: Rounded Corners 19">
              <a:extLst>
                <a:ext uri="{FF2B5EF4-FFF2-40B4-BE49-F238E27FC236}">
                  <a16:creationId xmlns:a16="http://schemas.microsoft.com/office/drawing/2014/main" id="{8E5468A3-2CA6-4758-A1B4-3D7A4163E8F1}"/>
                </a:ext>
              </a:extLst>
            </p:cNvPr>
            <p:cNvSpPr/>
            <p:nvPr/>
          </p:nvSpPr>
          <p:spPr>
            <a:xfrm>
              <a:off x="304800" y="2677479"/>
              <a:ext cx="4267200" cy="472320"/>
            </a:xfrm>
            <a:prstGeom prst="roundRect">
              <a:avLst/>
            </a:prstGeom>
          </p:spPr>
          <p:style>
            <a:lnRef idx="2">
              <a:schemeClr val="lt1">
                <a:hueOff val="0"/>
                <a:satOff val="0"/>
                <a:lumOff val="0"/>
                <a:alphaOff val="0"/>
              </a:schemeClr>
            </a:lnRef>
            <a:fillRef idx="1">
              <a:schemeClr val="accent3">
                <a:hueOff val="-1019194"/>
                <a:satOff val="20148"/>
                <a:lumOff val="11569"/>
                <a:alphaOff val="0"/>
              </a:schemeClr>
            </a:fillRef>
            <a:effectRef idx="0">
              <a:schemeClr val="accent3">
                <a:hueOff val="-1019194"/>
                <a:satOff val="20148"/>
                <a:lumOff val="11569"/>
                <a:alphaOff val="0"/>
              </a:schemeClr>
            </a:effectRef>
            <a:fontRef idx="minor">
              <a:schemeClr val="lt1"/>
            </a:fontRef>
          </p:style>
        </p:sp>
        <p:sp>
          <p:nvSpPr>
            <p:cNvPr id="21" name="Rectangle: Rounded Corners 14">
              <a:extLst>
                <a:ext uri="{FF2B5EF4-FFF2-40B4-BE49-F238E27FC236}">
                  <a16:creationId xmlns:a16="http://schemas.microsoft.com/office/drawing/2014/main" id="{0F955492-68F1-4FDB-A4AA-01C2B1DEB8B5}"/>
                </a:ext>
              </a:extLst>
            </p:cNvPr>
            <p:cNvSpPr txBox="1"/>
            <p:nvPr/>
          </p:nvSpPr>
          <p:spPr>
            <a:xfrm>
              <a:off x="327857" y="2700536"/>
              <a:ext cx="4221086"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n-US" sz="1600" kern="1200" dirty="0"/>
                <a:t>03</a:t>
              </a:r>
            </a:p>
          </p:txBody>
        </p:sp>
      </p:grpSp>
    </p:spTree>
    <p:extLst>
      <p:ext uri="{BB962C8B-B14F-4D97-AF65-F5344CB8AC3E}">
        <p14:creationId xmlns:p14="http://schemas.microsoft.com/office/powerpoint/2010/main" val="1795992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70B1CA63-049F-49BA-AC3A-9C0100885BDB}"/>
              </a:ext>
            </a:extLst>
          </p:cNvPr>
          <p:cNvSpPr txBox="1"/>
          <p:nvPr/>
        </p:nvSpPr>
        <p:spPr>
          <a:xfrm>
            <a:off x="3059832" y="4809107"/>
            <a:ext cx="32028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IT15070418 | K.T.Ramasinghe | 2020-025</a:t>
            </a:r>
          </a:p>
        </p:txBody>
      </p:sp>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584775"/>
          </a:xfrm>
          <a:prstGeom prst="rect">
            <a:avLst/>
          </a:prstGeom>
          <a:noFill/>
        </p:spPr>
        <p:txBody>
          <a:bodyPr wrap="square" rtlCol="0">
            <a:spAutoFit/>
          </a:bodyPr>
          <a:lstStyle/>
          <a:p>
            <a:r>
              <a:rPr lang="en-US" sz="3200" dirty="0">
                <a:latin typeface="Bauhaus 93" panose="04030905020B02020C02" pitchFamily="82" charset="0"/>
              </a:rPr>
              <a:t>Demonstration</a:t>
            </a:r>
          </a:p>
        </p:txBody>
      </p:sp>
    </p:spTree>
    <p:extLst>
      <p:ext uri="{BB962C8B-B14F-4D97-AF65-F5344CB8AC3E}">
        <p14:creationId xmlns:p14="http://schemas.microsoft.com/office/powerpoint/2010/main" val="2547227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
            <a:extLst>
              <a:ext uri="{FF2B5EF4-FFF2-40B4-BE49-F238E27FC236}">
                <a16:creationId xmlns:a16="http://schemas.microsoft.com/office/drawing/2014/main" id="{00CCFDC0-B669-41B0-9FE5-89612815950D}"/>
              </a:ext>
            </a:extLst>
          </p:cNvPr>
          <p:cNvSpPr txBox="1">
            <a:spLocks/>
          </p:cNvSpPr>
          <p:nvPr/>
        </p:nvSpPr>
        <p:spPr>
          <a:xfrm>
            <a:off x="707438" y="2346870"/>
            <a:ext cx="7886700" cy="706043"/>
          </a:xfr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latin typeface="Bahnschrift SemiBold Condensed" panose="020B0502040204020203" pitchFamily="34" charset="0"/>
                <a:cs typeface="Times New Roman" panose="02020603050405020304" pitchFamily="18" charset="0"/>
              </a:rPr>
              <a:t>IT17354516 – B. I Sariffodeen</a:t>
            </a:r>
          </a:p>
        </p:txBody>
      </p:sp>
      <p:pic>
        <p:nvPicPr>
          <p:cNvPr id="29" name="Picture 28">
            <a:extLst>
              <a:ext uri="{FF2B5EF4-FFF2-40B4-BE49-F238E27FC236}">
                <a16:creationId xmlns:a16="http://schemas.microsoft.com/office/drawing/2014/main" id="{52498F18-A6B0-47FF-A1AB-66B2ECA0F45E}"/>
              </a:ext>
            </a:extLst>
          </p:cNvPr>
          <p:cNvPicPr>
            <a:picLocks noChangeAspect="1"/>
          </p:cNvPicPr>
          <p:nvPr/>
        </p:nvPicPr>
        <p:blipFill>
          <a:blip r:embed="rId2"/>
          <a:stretch>
            <a:fillRect/>
          </a:stretch>
        </p:blipFill>
        <p:spPr>
          <a:xfrm>
            <a:off x="0" y="4484495"/>
            <a:ext cx="2221706" cy="485775"/>
          </a:xfrm>
          <a:prstGeom prst="rect">
            <a:avLst/>
          </a:prstGeom>
        </p:spPr>
      </p:pic>
      <p:sp>
        <p:nvSpPr>
          <p:cNvPr id="31" name="TextBox 30">
            <a:extLst>
              <a:ext uri="{FF2B5EF4-FFF2-40B4-BE49-F238E27FC236}">
                <a16:creationId xmlns:a16="http://schemas.microsoft.com/office/drawing/2014/main" id="{D966D04D-8CB8-46E8-ABDB-8BC54128E4A7}"/>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sp>
        <p:nvSpPr>
          <p:cNvPr id="35" name="Title 4">
            <a:extLst>
              <a:ext uri="{FF2B5EF4-FFF2-40B4-BE49-F238E27FC236}">
                <a16:creationId xmlns:a16="http://schemas.microsoft.com/office/drawing/2014/main" id="{C4E220A9-DB49-4464-82BE-8A4FBF519D47}"/>
              </a:ext>
            </a:extLst>
          </p:cNvPr>
          <p:cNvSpPr txBox="1">
            <a:spLocks/>
          </p:cNvSpPr>
          <p:nvPr/>
        </p:nvSpPr>
        <p:spPr>
          <a:xfrm>
            <a:off x="628650" y="1546058"/>
            <a:ext cx="7886700" cy="706043"/>
          </a:xfrm>
          <a:prstGeom prst="rect">
            <a:avLst/>
          </a:prstGeom>
        </p:spPr>
        <p:txBody>
          <a:bodyPr vert="horz" lIns="68580" tIns="34290" rIns="68580" bIns="34290" rtlCol="0" anchor="b">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b="1" dirty="0">
                <a:latin typeface="Bahnschrift SemiBold Condensed" panose="020B0502040204020203" pitchFamily="34" charset="0"/>
                <a:cs typeface="Times New Roman" panose="02020603050405020304" pitchFamily="18" charset="0"/>
              </a:rPr>
              <a:t>Component 04: </a:t>
            </a:r>
            <a:r>
              <a:rPr lang="en-US" sz="2600" b="1" dirty="0">
                <a:latin typeface="Bauhaus 93" panose="04030905020B02020C02" pitchFamily="82" charset="0"/>
                <a:cs typeface="Times New Roman" panose="02020603050405020304" pitchFamily="18" charset="0"/>
              </a:rPr>
              <a:t>Decentralized System for </a:t>
            </a:r>
          </a:p>
          <a:p>
            <a:pPr algn="ctr"/>
            <a:r>
              <a:rPr lang="en-US" sz="2600" b="1" dirty="0">
                <a:latin typeface="Bauhaus 93" panose="04030905020B02020C02" pitchFamily="82" charset="0"/>
                <a:cs typeface="Times New Roman" panose="02020603050405020304" pitchFamily="18" charset="0"/>
              </a:rPr>
              <a:t>Fertilizer Procurement</a:t>
            </a:r>
            <a:r>
              <a:rPr lang="en-US" sz="2600" b="1" dirty="0">
                <a:latin typeface="Bahnschrift SemiBold Condensed" panose="020B0502040204020203" pitchFamily="34" charset="0"/>
                <a:cs typeface="Times New Roman" panose="02020603050405020304" pitchFamily="18" charset="0"/>
              </a:rPr>
              <a:t>   </a:t>
            </a:r>
            <a:endParaRPr lang="en-US" sz="2400" b="1" dirty="0">
              <a:latin typeface="Bahnschrift SemiBold Condensed" panose="020B0502040204020203"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B78B3E98-6A4C-49E5-AA42-DE2B44D1F655}"/>
              </a:ext>
            </a:extLst>
          </p:cNvPr>
          <p:cNvSpPr txBox="1"/>
          <p:nvPr/>
        </p:nvSpPr>
        <p:spPr>
          <a:xfrm>
            <a:off x="2627784" y="2931790"/>
            <a:ext cx="4375398" cy="400110"/>
          </a:xfrm>
          <a:prstGeom prst="rect">
            <a:avLst/>
          </a:prstGeom>
          <a:noFill/>
        </p:spPr>
        <p:txBody>
          <a:bodyPr wrap="square" rtlCol="0">
            <a:spAutoFit/>
          </a:bodyPr>
          <a:lstStyle/>
          <a:p>
            <a:pPr algn="ctr"/>
            <a:r>
              <a:rPr lang="en-US" sz="2000" b="1" dirty="0">
                <a:latin typeface="Bahnschrift SemiBold Condensed" panose="020B0502040204020203" pitchFamily="34" charset="0"/>
                <a:cs typeface="Aldhabi" panose="01000000000000000000" pitchFamily="2" charset="-78"/>
              </a:rPr>
              <a:t>Specialized in Cyber Security</a:t>
            </a:r>
          </a:p>
        </p:txBody>
      </p:sp>
    </p:spTree>
    <p:extLst>
      <p:ext uri="{BB962C8B-B14F-4D97-AF65-F5344CB8AC3E}">
        <p14:creationId xmlns:p14="http://schemas.microsoft.com/office/powerpoint/2010/main" val="3177106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07BB05F-55D6-4748-906A-A86B26F87342}"/>
              </a:ext>
            </a:extLst>
          </p:cNvPr>
          <p:cNvSpPr txBox="1">
            <a:spLocks/>
          </p:cNvSpPr>
          <p:nvPr/>
        </p:nvSpPr>
        <p:spPr>
          <a:xfrm>
            <a:off x="310839" y="123478"/>
            <a:ext cx="8679898" cy="543185"/>
          </a:xfrm>
          <a:prstGeom prst="rect">
            <a:avLst/>
          </a:prstGeom>
        </p:spPr>
        <p:txBody>
          <a:bodyPr anchor="ctr">
            <a:normAutofit fontScale="92500" lnSpcReduction="10000"/>
          </a:bodyP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000000">
                    <a:lumMod val="85000"/>
                    <a:lumOff val="15000"/>
                  </a:srgbClr>
                </a:solidFill>
                <a:latin typeface="Algerian" panose="04020705040A02060702" pitchFamily="82" charset="0"/>
              </a:rPr>
              <a:t>Research Gap</a:t>
            </a:r>
            <a:endParaRPr lang="en-US" sz="3200" dirty="0">
              <a:latin typeface="Algerian" panose="04020705040A02060702" pitchFamily="82" charset="0"/>
            </a:endParaRPr>
          </a:p>
        </p:txBody>
      </p:sp>
      <p:pic>
        <p:nvPicPr>
          <p:cNvPr id="20" name="Picture 19">
            <a:extLst>
              <a:ext uri="{FF2B5EF4-FFF2-40B4-BE49-F238E27FC236}">
                <a16:creationId xmlns:a16="http://schemas.microsoft.com/office/drawing/2014/main" id="{92760DFD-5FF1-4124-A231-417752486FCA}"/>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Box 5">
            <a:extLst>
              <a:ext uri="{FF2B5EF4-FFF2-40B4-BE49-F238E27FC236}">
                <a16:creationId xmlns:a16="http://schemas.microsoft.com/office/drawing/2014/main" id="{50F77F68-51DA-47DE-B741-C4A186D2272D}"/>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graphicFrame>
        <p:nvGraphicFramePr>
          <p:cNvPr id="7" name="Diagram 6">
            <a:extLst>
              <a:ext uri="{FF2B5EF4-FFF2-40B4-BE49-F238E27FC236}">
                <a16:creationId xmlns:a16="http://schemas.microsoft.com/office/drawing/2014/main" id="{BD6E0457-821F-49A6-B1AA-B14D71AE6462}"/>
              </a:ext>
            </a:extLst>
          </p:cNvPr>
          <p:cNvGraphicFramePr/>
          <p:nvPr>
            <p:extLst>
              <p:ext uri="{D42A27DB-BD31-4B8C-83A1-F6EECF244321}">
                <p14:modId xmlns:p14="http://schemas.microsoft.com/office/powerpoint/2010/main" val="3543592478"/>
              </p:ext>
            </p:extLst>
          </p:nvPr>
        </p:nvGraphicFramePr>
        <p:xfrm>
          <a:off x="1273141" y="527298"/>
          <a:ext cx="6995244" cy="4088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2582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9A5D00-4FD6-4709-A86F-40A63676F811}"/>
              </a:ext>
            </a:extLst>
          </p:cNvPr>
          <p:cNvSpPr txBox="1">
            <a:spLocks/>
          </p:cNvSpPr>
          <p:nvPr/>
        </p:nvSpPr>
        <p:spPr>
          <a:xfrm>
            <a:off x="687637" y="123478"/>
            <a:ext cx="7926301" cy="639445"/>
          </a:xfrm>
        </p:spPr>
        <p:txBody>
          <a:bodyP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a:solidFill>
                  <a:srgbClr val="000000">
                    <a:lumMod val="85000"/>
                    <a:lumOff val="15000"/>
                  </a:srgbClr>
                </a:solidFill>
                <a:latin typeface="Algerian" panose="04020705040A02060702" pitchFamily="82" charset="0"/>
              </a:rPr>
              <a:t>Research Questions</a:t>
            </a:r>
          </a:p>
        </p:txBody>
      </p:sp>
      <p:sp>
        <p:nvSpPr>
          <p:cNvPr id="15" name="Slide Number Placeholder 2">
            <a:extLst>
              <a:ext uri="{FF2B5EF4-FFF2-40B4-BE49-F238E27FC236}">
                <a16:creationId xmlns:a16="http://schemas.microsoft.com/office/drawing/2014/main" id="{62A0943B-7266-4884-A236-C08F8ECCF4FC}"/>
              </a:ext>
            </a:extLst>
          </p:cNvPr>
          <p:cNvSpPr txBox="1">
            <a:spLocks/>
          </p:cNvSpPr>
          <p:nvPr/>
        </p:nvSpPr>
        <p:spPr>
          <a:xfrm>
            <a:off x="152400" y="15240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34</a:t>
            </a:fld>
            <a:endParaRPr lang="en-US"/>
          </a:p>
        </p:txBody>
      </p:sp>
      <p:pic>
        <p:nvPicPr>
          <p:cNvPr id="19" name="Picture 18">
            <a:extLst>
              <a:ext uri="{FF2B5EF4-FFF2-40B4-BE49-F238E27FC236}">
                <a16:creationId xmlns:a16="http://schemas.microsoft.com/office/drawing/2014/main" id="{DB44B3A1-4792-4A9C-ADB3-75C918B5E097}"/>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Box 5">
            <a:extLst>
              <a:ext uri="{FF2B5EF4-FFF2-40B4-BE49-F238E27FC236}">
                <a16:creationId xmlns:a16="http://schemas.microsoft.com/office/drawing/2014/main" id="{34415A94-02C0-4926-93C9-C21E0B3CB901}"/>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graphicFrame>
        <p:nvGraphicFramePr>
          <p:cNvPr id="5" name="Diagram 4">
            <a:extLst>
              <a:ext uri="{FF2B5EF4-FFF2-40B4-BE49-F238E27FC236}">
                <a16:creationId xmlns:a16="http://schemas.microsoft.com/office/drawing/2014/main" id="{E3EE8BE1-02AD-4B72-AE72-9DBB7273BA86}"/>
              </a:ext>
            </a:extLst>
          </p:cNvPr>
          <p:cNvGraphicFramePr/>
          <p:nvPr>
            <p:extLst>
              <p:ext uri="{D42A27DB-BD31-4B8C-83A1-F6EECF244321}">
                <p14:modId xmlns:p14="http://schemas.microsoft.com/office/powerpoint/2010/main" val="1320654310"/>
              </p:ext>
            </p:extLst>
          </p:nvPr>
        </p:nvGraphicFramePr>
        <p:xfrm>
          <a:off x="1763688" y="627535"/>
          <a:ext cx="6048672" cy="4039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646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4DA59-F9D7-4EE8-B368-071DC4D378BE}"/>
              </a:ext>
            </a:extLst>
          </p:cNvPr>
          <p:cNvSpPr txBox="1">
            <a:spLocks/>
          </p:cNvSpPr>
          <p:nvPr/>
        </p:nvSpPr>
        <p:spPr>
          <a:xfrm>
            <a:off x="846495" y="73203"/>
            <a:ext cx="7316812" cy="843548"/>
          </a:xfr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a:latin typeface="Algerian" panose="04020705040A02060702" pitchFamily="82" charset="0"/>
              </a:rPr>
              <a:t> Objectives </a:t>
            </a:r>
            <a:br>
              <a:rPr lang="en-US" sz="3200" dirty="0">
                <a:latin typeface="Algerian" panose="04020705040A02060702" pitchFamily="82" charset="0"/>
              </a:rPr>
            </a:br>
            <a:endParaRPr lang="en-US" sz="3200" dirty="0">
              <a:latin typeface="Algerian" panose="04020705040A02060702" pitchFamily="82" charset="0"/>
            </a:endParaRPr>
          </a:p>
        </p:txBody>
      </p:sp>
      <p:sp>
        <p:nvSpPr>
          <p:cNvPr id="27" name="Freeform 375">
            <a:extLst>
              <a:ext uri="{FF2B5EF4-FFF2-40B4-BE49-F238E27FC236}">
                <a16:creationId xmlns:a16="http://schemas.microsoft.com/office/drawing/2014/main" id="{B510F422-98F0-4AC1-A6BC-48C05B4B6A18}"/>
              </a:ext>
            </a:extLst>
          </p:cNvPr>
          <p:cNvSpPr/>
          <p:nvPr/>
        </p:nvSpPr>
        <p:spPr>
          <a:xfrm>
            <a:off x="713129" y="282025"/>
            <a:ext cx="224364" cy="282197"/>
          </a:xfrm>
          <a:custGeom>
            <a:avLst/>
            <a:gdLst>
              <a:gd name="connsiteX0" fmla="*/ 1749152 w 2754884"/>
              <a:gd name="connsiteY0" fmla="*/ 0 h 3485604"/>
              <a:gd name="connsiteX1" fmla="*/ 2727120 w 2754884"/>
              <a:gd name="connsiteY1" fmla="*/ 297643 h 3485604"/>
              <a:gd name="connsiteX2" fmla="*/ 2754884 w 2754884"/>
              <a:gd name="connsiteY2" fmla="*/ 318329 h 3485604"/>
              <a:gd name="connsiteX3" fmla="*/ 2717953 w 2754884"/>
              <a:gd name="connsiteY3" fmla="*/ 352196 h 3485604"/>
              <a:gd name="connsiteX4" fmla="*/ 2439975 w 2754884"/>
              <a:gd name="connsiteY4" fmla="*/ 692133 h 3485604"/>
              <a:gd name="connsiteX5" fmla="*/ 2415426 w 2754884"/>
              <a:gd name="connsiteY5" fmla="*/ 732906 h 3485604"/>
              <a:gd name="connsiteX6" fmla="*/ 2334302 w 2754884"/>
              <a:gd name="connsiteY6" fmla="*/ 684329 h 3485604"/>
              <a:gd name="connsiteX7" fmla="*/ 1753915 w 2754884"/>
              <a:gd name="connsiteY7" fmla="*/ 539477 h 3485604"/>
              <a:gd name="connsiteX8" fmla="*/ 561040 w 2754884"/>
              <a:gd name="connsiteY8" fmla="*/ 1497755 h 3485604"/>
              <a:gd name="connsiteX9" fmla="*/ 560739 w 2754884"/>
              <a:gd name="connsiteY9" fmla="*/ 1499702 h 3485604"/>
              <a:gd name="connsiteX10" fmla="*/ 560289 w 2754884"/>
              <a:gd name="connsiteY10" fmla="*/ 1501410 h 3485604"/>
              <a:gd name="connsiteX11" fmla="*/ 535635 w 2754884"/>
              <a:gd name="connsiteY11" fmla="*/ 1740366 h 3485604"/>
              <a:gd name="connsiteX12" fmla="*/ 560289 w 2754884"/>
              <a:gd name="connsiteY12" fmla="*/ 1979322 h 3485604"/>
              <a:gd name="connsiteX13" fmla="*/ 581224 w 2754884"/>
              <a:gd name="connsiteY13" fmla="*/ 2058873 h 3485604"/>
              <a:gd name="connsiteX14" fmla="*/ 591043 w 2754884"/>
              <a:gd name="connsiteY14" fmla="*/ 2096515 h 3485604"/>
              <a:gd name="connsiteX15" fmla="*/ 1753915 w 2754884"/>
              <a:gd name="connsiteY15" fmla="*/ 2939777 h 3485604"/>
              <a:gd name="connsiteX16" fmla="*/ 2115996 w 2754884"/>
              <a:gd name="connsiteY16" fmla="*/ 2885821 h 3485604"/>
              <a:gd name="connsiteX17" fmla="*/ 2221822 w 2754884"/>
              <a:gd name="connsiteY17" fmla="*/ 2847643 h 3485604"/>
              <a:gd name="connsiteX18" fmla="*/ 2230086 w 2754884"/>
              <a:gd name="connsiteY18" fmla="*/ 2870424 h 3485604"/>
              <a:gd name="connsiteX19" fmla="*/ 2439975 w 2754884"/>
              <a:gd name="connsiteY19" fmla="*/ 3260589 h 3485604"/>
              <a:gd name="connsiteX20" fmla="*/ 2485496 w 2754884"/>
              <a:gd name="connsiteY20" fmla="*/ 3322010 h 3485604"/>
              <a:gd name="connsiteX21" fmla="*/ 2430001 w 2754884"/>
              <a:gd name="connsiteY21" fmla="*/ 3348646 h 3485604"/>
              <a:gd name="connsiteX22" fmla="*/ 1749152 w 2754884"/>
              <a:gd name="connsiteY22" fmla="*/ 3485604 h 3485604"/>
              <a:gd name="connsiteX23" fmla="*/ 0 w 2754884"/>
              <a:gd name="connsiteY23" fmla="*/ 1742802 h 3485604"/>
              <a:gd name="connsiteX24" fmla="*/ 1749152 w 2754884"/>
              <a:gd name="connsiteY24" fmla="*/ 0 h 348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4884" h="3485604">
                <a:moveTo>
                  <a:pt x="1749152" y="0"/>
                </a:moveTo>
                <a:cubicBezTo>
                  <a:pt x="2111413" y="0"/>
                  <a:pt x="2447953" y="109727"/>
                  <a:pt x="2727120" y="297643"/>
                </a:cubicBezTo>
                <a:lnTo>
                  <a:pt x="2754884" y="318329"/>
                </a:lnTo>
                <a:lnTo>
                  <a:pt x="2717953" y="352196"/>
                </a:lnTo>
                <a:cubicBezTo>
                  <a:pt x="2614963" y="456111"/>
                  <a:pt x="2521795" y="569937"/>
                  <a:pt x="2439975" y="692133"/>
                </a:cubicBezTo>
                <a:lnTo>
                  <a:pt x="2415426" y="732906"/>
                </a:lnTo>
                <a:lnTo>
                  <a:pt x="2334302" y="684329"/>
                </a:lnTo>
                <a:cubicBezTo>
                  <a:pt x="2161774" y="591950"/>
                  <a:pt x="1964062" y="539477"/>
                  <a:pt x="1753915" y="539477"/>
                </a:cubicBezTo>
                <a:cubicBezTo>
                  <a:pt x="1165505" y="539477"/>
                  <a:pt x="674578" y="950867"/>
                  <a:pt x="561040" y="1497755"/>
                </a:cubicBezTo>
                <a:lnTo>
                  <a:pt x="560739" y="1499702"/>
                </a:lnTo>
                <a:lnTo>
                  <a:pt x="560289" y="1501410"/>
                </a:lnTo>
                <a:cubicBezTo>
                  <a:pt x="544124" y="1578595"/>
                  <a:pt x="535635" y="1658512"/>
                  <a:pt x="535635" y="1740366"/>
                </a:cubicBezTo>
                <a:cubicBezTo>
                  <a:pt x="535635" y="1822220"/>
                  <a:pt x="544124" y="1902137"/>
                  <a:pt x="560289" y="1979322"/>
                </a:cubicBezTo>
                <a:lnTo>
                  <a:pt x="581224" y="2058873"/>
                </a:lnTo>
                <a:lnTo>
                  <a:pt x="591043" y="2096515"/>
                </a:lnTo>
                <a:cubicBezTo>
                  <a:pt x="745207" y="2585059"/>
                  <a:pt x="1207534" y="2939777"/>
                  <a:pt x="1753915" y="2939777"/>
                </a:cubicBezTo>
                <a:cubicBezTo>
                  <a:pt x="1880003" y="2939777"/>
                  <a:pt x="2001615" y="2920887"/>
                  <a:pt x="2115996" y="2885821"/>
                </a:cubicBezTo>
                <a:lnTo>
                  <a:pt x="2221822" y="2847643"/>
                </a:lnTo>
                <a:lnTo>
                  <a:pt x="2230086" y="2870424"/>
                </a:lnTo>
                <a:cubicBezTo>
                  <a:pt x="2287684" y="3007824"/>
                  <a:pt x="2358156" y="3138392"/>
                  <a:pt x="2439975" y="3260589"/>
                </a:cubicBezTo>
                <a:lnTo>
                  <a:pt x="2485496" y="3322010"/>
                </a:lnTo>
                <a:lnTo>
                  <a:pt x="2430001" y="3348646"/>
                </a:lnTo>
                <a:cubicBezTo>
                  <a:pt x="2220735" y="3436837"/>
                  <a:pt x="1990660" y="3485604"/>
                  <a:pt x="1749152" y="3485604"/>
                </a:cubicBezTo>
                <a:cubicBezTo>
                  <a:pt x="783122" y="3485604"/>
                  <a:pt x="0" y="2705325"/>
                  <a:pt x="0" y="1742802"/>
                </a:cubicBezTo>
                <a:cubicBezTo>
                  <a:pt x="0" y="780279"/>
                  <a:pt x="783122" y="0"/>
                  <a:pt x="1749152"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dirty="0"/>
          </a:p>
        </p:txBody>
      </p:sp>
      <p:sp>
        <p:nvSpPr>
          <p:cNvPr id="28" name="Freeform 376">
            <a:extLst>
              <a:ext uri="{FF2B5EF4-FFF2-40B4-BE49-F238E27FC236}">
                <a16:creationId xmlns:a16="http://schemas.microsoft.com/office/drawing/2014/main" id="{B119CCF1-26D5-4CF5-B2C8-1E1AF373090C}"/>
              </a:ext>
            </a:extLst>
          </p:cNvPr>
          <p:cNvSpPr/>
          <p:nvPr/>
        </p:nvSpPr>
        <p:spPr>
          <a:xfrm>
            <a:off x="802287" y="369591"/>
            <a:ext cx="88416" cy="105654"/>
          </a:xfrm>
          <a:custGeom>
            <a:avLst/>
            <a:gdLst>
              <a:gd name="connsiteX0" fmla="*/ 651454 w 1065402"/>
              <a:gd name="connsiteY0" fmla="*/ 0 h 1267982"/>
              <a:gd name="connsiteX1" fmla="*/ 1015688 w 1065402"/>
              <a:gd name="connsiteY1" fmla="*/ 108276 h 1267982"/>
              <a:gd name="connsiteX2" fmla="*/ 1065402 w 1065402"/>
              <a:gd name="connsiteY2" fmla="*/ 148194 h 1267982"/>
              <a:gd name="connsiteX3" fmla="*/ 1051074 w 1065402"/>
              <a:gd name="connsiteY3" fmla="*/ 187692 h 1267982"/>
              <a:gd name="connsiteX4" fmla="*/ 948728 w 1065402"/>
              <a:gd name="connsiteY4" fmla="*/ 870725 h 1267982"/>
              <a:gd name="connsiteX5" fmla="*/ 960481 w 1065402"/>
              <a:gd name="connsiteY5" fmla="*/ 1105571 h 1267982"/>
              <a:gd name="connsiteX6" fmla="*/ 972149 w 1065402"/>
              <a:gd name="connsiteY6" fmla="*/ 1182705 h 1267982"/>
              <a:gd name="connsiteX7" fmla="*/ 905029 w 1065402"/>
              <a:gd name="connsiteY7" fmla="*/ 1218160 h 1267982"/>
              <a:gd name="connsiteX8" fmla="*/ 651454 w 1065402"/>
              <a:gd name="connsiteY8" fmla="*/ 1267982 h 1267982"/>
              <a:gd name="connsiteX9" fmla="*/ 0 w 1065402"/>
              <a:gd name="connsiteY9" fmla="*/ 633991 h 1267982"/>
              <a:gd name="connsiteX10" fmla="*/ 651454 w 1065402"/>
              <a:gd name="connsiteY10" fmla="*/ 0 h 126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5402" h="1267982">
                <a:moveTo>
                  <a:pt x="651454" y="0"/>
                </a:moveTo>
                <a:cubicBezTo>
                  <a:pt x="786375" y="0"/>
                  <a:pt x="911715" y="39916"/>
                  <a:pt x="1015688" y="108276"/>
                </a:cubicBezTo>
                <a:lnTo>
                  <a:pt x="1065402" y="148194"/>
                </a:lnTo>
                <a:lnTo>
                  <a:pt x="1051074" y="187692"/>
                </a:lnTo>
                <a:cubicBezTo>
                  <a:pt x="984560" y="403462"/>
                  <a:pt x="948728" y="632872"/>
                  <a:pt x="948728" y="870725"/>
                </a:cubicBezTo>
                <a:cubicBezTo>
                  <a:pt x="948728" y="950010"/>
                  <a:pt x="952709" y="1028356"/>
                  <a:pt x="960481" y="1105571"/>
                </a:cubicBezTo>
                <a:lnTo>
                  <a:pt x="972149" y="1182705"/>
                </a:lnTo>
                <a:lnTo>
                  <a:pt x="905029" y="1218160"/>
                </a:lnTo>
                <a:cubicBezTo>
                  <a:pt x="827091" y="1250242"/>
                  <a:pt x="741401" y="1267982"/>
                  <a:pt x="651454" y="1267982"/>
                </a:cubicBezTo>
                <a:cubicBezTo>
                  <a:pt x="291666" y="1267982"/>
                  <a:pt x="0" y="984135"/>
                  <a:pt x="0" y="633991"/>
                </a:cubicBezTo>
                <a:cubicBezTo>
                  <a:pt x="0" y="283847"/>
                  <a:pt x="291666" y="0"/>
                  <a:pt x="651454"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29" name="Freeform 377">
            <a:extLst>
              <a:ext uri="{FF2B5EF4-FFF2-40B4-BE49-F238E27FC236}">
                <a16:creationId xmlns:a16="http://schemas.microsoft.com/office/drawing/2014/main" id="{90D77789-F2FD-4E4A-8335-F5E234DF74D2}"/>
              </a:ext>
            </a:extLst>
          </p:cNvPr>
          <p:cNvSpPr/>
          <p:nvPr/>
        </p:nvSpPr>
        <p:spPr>
          <a:xfrm>
            <a:off x="628052" y="195486"/>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30" name="Freeform 378">
            <a:extLst>
              <a:ext uri="{FF2B5EF4-FFF2-40B4-BE49-F238E27FC236}">
                <a16:creationId xmlns:a16="http://schemas.microsoft.com/office/drawing/2014/main" id="{67B1DADA-542C-4BE2-B9BB-E39FDB3C9054}"/>
              </a:ext>
            </a:extLst>
          </p:cNvPr>
          <p:cNvSpPr/>
          <p:nvPr/>
        </p:nvSpPr>
        <p:spPr>
          <a:xfrm>
            <a:off x="890514" y="258101"/>
            <a:ext cx="340787" cy="346373"/>
          </a:xfrm>
          <a:custGeom>
            <a:avLst/>
            <a:gdLst/>
            <a:ahLst/>
            <a:cxnLst/>
            <a:rect l="l" t="t" r="r" b="b"/>
            <a:pathLst>
              <a:path w="3099162" h="3143008">
                <a:moveTo>
                  <a:pt x="1999064" y="1245778"/>
                </a:moveTo>
                <a:lnTo>
                  <a:pt x="2001216" y="1245778"/>
                </a:lnTo>
                <a:cubicBezTo>
                  <a:pt x="2006731" y="1272090"/>
                  <a:pt x="2012649" y="1301297"/>
                  <a:pt x="2018972" y="1333398"/>
                </a:cubicBezTo>
                <a:cubicBezTo>
                  <a:pt x="2025294" y="1365498"/>
                  <a:pt x="2031212" y="1394436"/>
                  <a:pt x="2036727" y="1420211"/>
                </a:cubicBezTo>
                <a:lnTo>
                  <a:pt x="2073315" y="1587107"/>
                </a:lnTo>
                <a:lnTo>
                  <a:pt x="1926964" y="1587107"/>
                </a:lnTo>
                <a:lnTo>
                  <a:pt x="1964628" y="1420277"/>
                </a:lnTo>
                <a:cubicBezTo>
                  <a:pt x="1969627" y="1395412"/>
                  <a:pt x="1975232" y="1366725"/>
                  <a:pt x="1981442" y="1334213"/>
                </a:cubicBezTo>
                <a:cubicBezTo>
                  <a:pt x="1987652" y="1301702"/>
                  <a:pt x="1993526" y="1272223"/>
                  <a:pt x="1999064" y="1245778"/>
                </a:cubicBezTo>
                <a:close/>
                <a:moveTo>
                  <a:pt x="1275811" y="1236091"/>
                </a:moveTo>
                <a:cubicBezTo>
                  <a:pt x="1308115" y="1236695"/>
                  <a:pt x="1335035" y="1249003"/>
                  <a:pt x="1356572" y="1273014"/>
                </a:cubicBezTo>
                <a:cubicBezTo>
                  <a:pt x="1378108" y="1297025"/>
                  <a:pt x="1394260" y="1329110"/>
                  <a:pt x="1405029" y="1369270"/>
                </a:cubicBezTo>
                <a:cubicBezTo>
                  <a:pt x="1415797" y="1409430"/>
                  <a:pt x="1421181" y="1454035"/>
                  <a:pt x="1421181" y="1503086"/>
                </a:cubicBezTo>
                <a:cubicBezTo>
                  <a:pt x="1421114" y="1585737"/>
                  <a:pt x="1408865" y="1652171"/>
                  <a:pt x="1384434" y="1702390"/>
                </a:cubicBezTo>
                <a:cubicBezTo>
                  <a:pt x="1360004" y="1752608"/>
                  <a:pt x="1323796" y="1778401"/>
                  <a:pt x="1275811" y="1779769"/>
                </a:cubicBezTo>
                <a:cubicBezTo>
                  <a:pt x="1227623" y="1778334"/>
                  <a:pt x="1190742" y="1752675"/>
                  <a:pt x="1165168" y="1702793"/>
                </a:cubicBezTo>
                <a:cubicBezTo>
                  <a:pt x="1139594" y="1652911"/>
                  <a:pt x="1126941" y="1587419"/>
                  <a:pt x="1127210" y="1506316"/>
                </a:cubicBezTo>
                <a:cubicBezTo>
                  <a:pt x="1127170" y="1457903"/>
                  <a:pt x="1132514" y="1413337"/>
                  <a:pt x="1143242" y="1372619"/>
                </a:cubicBezTo>
                <a:cubicBezTo>
                  <a:pt x="1153971" y="1331901"/>
                  <a:pt x="1170322" y="1299138"/>
                  <a:pt x="1192297" y="1274330"/>
                </a:cubicBezTo>
                <a:cubicBezTo>
                  <a:pt x="1214272" y="1249522"/>
                  <a:pt x="1242110" y="1236775"/>
                  <a:pt x="1275811" y="1236091"/>
                </a:cubicBezTo>
                <a:close/>
                <a:moveTo>
                  <a:pt x="2444423" y="1091998"/>
                </a:moveTo>
                <a:lnTo>
                  <a:pt x="2444423" y="1923862"/>
                </a:lnTo>
                <a:lnTo>
                  <a:pt x="2909261" y="1923862"/>
                </a:lnTo>
                <a:lnTo>
                  <a:pt x="2909261" y="1763625"/>
                </a:lnTo>
                <a:lnTo>
                  <a:pt x="2633722" y="1763625"/>
                </a:lnTo>
                <a:lnTo>
                  <a:pt x="2633722" y="1091998"/>
                </a:lnTo>
                <a:close/>
                <a:moveTo>
                  <a:pt x="1887148" y="1091998"/>
                </a:moveTo>
                <a:lnTo>
                  <a:pt x="1667621" y="1923862"/>
                </a:lnTo>
                <a:lnTo>
                  <a:pt x="1859169" y="1923862"/>
                </a:lnTo>
                <a:lnTo>
                  <a:pt x="1904366" y="1730124"/>
                </a:lnTo>
                <a:lnTo>
                  <a:pt x="2095914" y="1730124"/>
                </a:lnTo>
                <a:lnTo>
                  <a:pt x="2144338" y="1923862"/>
                </a:lnTo>
                <a:lnTo>
                  <a:pt x="2340190" y="1923862"/>
                </a:lnTo>
                <a:lnTo>
                  <a:pt x="2127121" y="1091998"/>
                </a:lnTo>
                <a:close/>
                <a:moveTo>
                  <a:pt x="623157" y="1084463"/>
                </a:moveTo>
                <a:cubicBezTo>
                  <a:pt x="544305" y="1084455"/>
                  <a:pt x="472668" y="1100364"/>
                  <a:pt x="408246" y="1132192"/>
                </a:cubicBezTo>
                <a:cubicBezTo>
                  <a:pt x="343825" y="1164019"/>
                  <a:pt x="292385" y="1211815"/>
                  <a:pt x="253927" y="1275579"/>
                </a:cubicBezTo>
                <a:cubicBezTo>
                  <a:pt x="215469" y="1339344"/>
                  <a:pt x="195760" y="1419128"/>
                  <a:pt x="194799" y="1514931"/>
                </a:cubicBezTo>
                <a:cubicBezTo>
                  <a:pt x="194844" y="1580620"/>
                  <a:pt x="204435" y="1640807"/>
                  <a:pt x="223571" y="1695493"/>
                </a:cubicBezTo>
                <a:cubicBezTo>
                  <a:pt x="242708" y="1750178"/>
                  <a:pt x="271122" y="1795834"/>
                  <a:pt x="308813" y="1832461"/>
                </a:cubicBezTo>
                <a:cubicBezTo>
                  <a:pt x="341978" y="1864812"/>
                  <a:pt x="382693" y="1889367"/>
                  <a:pt x="430957" y="1906125"/>
                </a:cubicBezTo>
                <a:cubicBezTo>
                  <a:pt x="479222" y="1922883"/>
                  <a:pt x="536110" y="1931307"/>
                  <a:pt x="601620" y="1931397"/>
                </a:cubicBezTo>
                <a:cubicBezTo>
                  <a:pt x="647432" y="1930881"/>
                  <a:pt x="691684" y="1926535"/>
                  <a:pt x="734376" y="1918358"/>
                </a:cubicBezTo>
                <a:cubicBezTo>
                  <a:pt x="777068" y="1910180"/>
                  <a:pt x="811353" y="1901263"/>
                  <a:pt x="837231" y="1891607"/>
                </a:cubicBezTo>
                <a:lnTo>
                  <a:pt x="837231" y="1445032"/>
                </a:lnTo>
                <a:lnTo>
                  <a:pt x="559622" y="1445032"/>
                </a:lnTo>
                <a:lnTo>
                  <a:pt x="559622" y="1594507"/>
                </a:lnTo>
                <a:lnTo>
                  <a:pt x="658695" y="1594507"/>
                </a:lnTo>
                <a:lnTo>
                  <a:pt x="658695" y="1769001"/>
                </a:lnTo>
                <a:cubicBezTo>
                  <a:pt x="653198" y="1771671"/>
                  <a:pt x="645345" y="1773601"/>
                  <a:pt x="635138" y="1774790"/>
                </a:cubicBezTo>
                <a:cubicBezTo>
                  <a:pt x="624930" y="1775979"/>
                  <a:pt x="613039" y="1776563"/>
                  <a:pt x="599466" y="1776540"/>
                </a:cubicBezTo>
                <a:cubicBezTo>
                  <a:pt x="540956" y="1776672"/>
                  <a:pt x="492408" y="1755135"/>
                  <a:pt x="453820" y="1711930"/>
                </a:cubicBezTo>
                <a:cubicBezTo>
                  <a:pt x="415232" y="1668724"/>
                  <a:pt x="395220" y="1603058"/>
                  <a:pt x="393785" y="1514931"/>
                </a:cubicBezTo>
                <a:cubicBezTo>
                  <a:pt x="395220" y="1420875"/>
                  <a:pt x="417655" y="1352514"/>
                  <a:pt x="461089" y="1309848"/>
                </a:cubicBezTo>
                <a:cubicBezTo>
                  <a:pt x="504522" y="1267181"/>
                  <a:pt x="560340" y="1246183"/>
                  <a:pt x="628542" y="1246854"/>
                </a:cubicBezTo>
                <a:cubicBezTo>
                  <a:pt x="663179" y="1247011"/>
                  <a:pt x="692632" y="1249659"/>
                  <a:pt x="716903" y="1254797"/>
                </a:cubicBezTo>
                <a:cubicBezTo>
                  <a:pt x="741173" y="1259935"/>
                  <a:pt x="762282" y="1266621"/>
                  <a:pt x="780229" y="1274856"/>
                </a:cubicBezTo>
                <a:lnTo>
                  <a:pt x="815721" y="1117801"/>
                </a:lnTo>
                <a:cubicBezTo>
                  <a:pt x="797147" y="1108884"/>
                  <a:pt x="771377" y="1101177"/>
                  <a:pt x="738412" y="1094680"/>
                </a:cubicBezTo>
                <a:cubicBezTo>
                  <a:pt x="705447" y="1088183"/>
                  <a:pt x="667029" y="1084777"/>
                  <a:pt x="623157" y="1084463"/>
                </a:cubicBezTo>
                <a:close/>
                <a:moveTo>
                  <a:pt x="1281195" y="1080158"/>
                </a:moveTo>
                <a:cubicBezTo>
                  <a:pt x="1206350" y="1081113"/>
                  <a:pt x="1142677" y="1100836"/>
                  <a:pt x="1090173" y="1139326"/>
                </a:cubicBezTo>
                <a:cubicBezTo>
                  <a:pt x="1037670" y="1177817"/>
                  <a:pt x="997606" y="1229346"/>
                  <a:pt x="969980" y="1293914"/>
                </a:cubicBezTo>
                <a:cubicBezTo>
                  <a:pt x="942354" y="1358482"/>
                  <a:pt x="928435" y="1430359"/>
                  <a:pt x="928224" y="1509546"/>
                </a:cubicBezTo>
                <a:cubicBezTo>
                  <a:pt x="928190" y="1586659"/>
                  <a:pt x="940687" y="1657300"/>
                  <a:pt x="965717" y="1721469"/>
                </a:cubicBezTo>
                <a:cubicBezTo>
                  <a:pt x="990746" y="1785638"/>
                  <a:pt x="1028512" y="1837127"/>
                  <a:pt x="1079015" y="1875936"/>
                </a:cubicBezTo>
                <a:cubicBezTo>
                  <a:pt x="1129518" y="1914745"/>
                  <a:pt x="1192963" y="1934667"/>
                  <a:pt x="1269350" y="1935702"/>
                </a:cubicBezTo>
                <a:cubicBezTo>
                  <a:pt x="1375804" y="1935507"/>
                  <a:pt x="1460513" y="1898527"/>
                  <a:pt x="1523476" y="1824762"/>
                </a:cubicBezTo>
                <a:cubicBezTo>
                  <a:pt x="1586438" y="1750997"/>
                  <a:pt x="1618669" y="1641619"/>
                  <a:pt x="1620166" y="1496627"/>
                </a:cubicBezTo>
                <a:cubicBezTo>
                  <a:pt x="1620466" y="1427767"/>
                  <a:pt x="1609111" y="1361791"/>
                  <a:pt x="1586100" y="1298699"/>
                </a:cubicBezTo>
                <a:cubicBezTo>
                  <a:pt x="1563089" y="1235606"/>
                  <a:pt x="1526625" y="1183758"/>
                  <a:pt x="1476706" y="1143154"/>
                </a:cubicBezTo>
                <a:cubicBezTo>
                  <a:pt x="1426788" y="1102550"/>
                  <a:pt x="1361618" y="1081552"/>
                  <a:pt x="1281195" y="1080158"/>
                </a:cubicBezTo>
                <a:close/>
                <a:moveTo>
                  <a:pt x="1549581" y="0"/>
                </a:moveTo>
                <a:cubicBezTo>
                  <a:pt x="2405391" y="0"/>
                  <a:pt x="3099162" y="703586"/>
                  <a:pt x="3099162" y="1571504"/>
                </a:cubicBezTo>
                <a:cubicBezTo>
                  <a:pt x="3099162" y="2439422"/>
                  <a:pt x="2405391" y="3143008"/>
                  <a:pt x="1549581" y="3143008"/>
                </a:cubicBezTo>
                <a:cubicBezTo>
                  <a:pt x="693771" y="3143008"/>
                  <a:pt x="0" y="2439422"/>
                  <a:pt x="0" y="1571504"/>
                </a:cubicBezTo>
                <a:cubicBezTo>
                  <a:pt x="0" y="703586"/>
                  <a:pt x="693771" y="0"/>
                  <a:pt x="1549581" y="0"/>
                </a:cubicBezTo>
                <a:close/>
              </a:path>
            </a:pathLst>
          </a:custGeom>
          <a:solidFill>
            <a:schemeClr val="tx1"/>
          </a:solidFill>
          <a:ln w="12700" cap="flat" cmpd="sng" algn="ctr">
            <a:noFill/>
            <a:prstDash val="solid"/>
            <a:miter lim="800000"/>
          </a:ln>
          <a:effectLst/>
        </p:spPr>
        <p:txBody>
          <a:bodyPr wrap="square" rtlCol="0" anchor="ctr">
            <a:noAutofit/>
          </a:bodyPr>
          <a:lstStyle/>
          <a:p>
            <a:pPr algn="ctr">
              <a:defRPr/>
            </a:pPr>
            <a:endParaRPr lang="en-US" sz="1350" kern="0" dirty="0"/>
          </a:p>
        </p:txBody>
      </p:sp>
      <p:sp>
        <p:nvSpPr>
          <p:cNvPr id="39" name="Slide Number Placeholder 3">
            <a:extLst>
              <a:ext uri="{FF2B5EF4-FFF2-40B4-BE49-F238E27FC236}">
                <a16:creationId xmlns:a16="http://schemas.microsoft.com/office/drawing/2014/main" id="{52BAC89E-E441-409E-81FC-125066F9EA36}"/>
              </a:ext>
            </a:extLst>
          </p:cNvPr>
          <p:cNvSpPr txBox="1">
            <a:spLocks/>
          </p:cNvSpPr>
          <p:nvPr/>
        </p:nvSpPr>
        <p:spPr>
          <a:xfrm>
            <a:off x="0" y="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35</a:t>
            </a:fld>
            <a:endParaRPr lang="en-US"/>
          </a:p>
        </p:txBody>
      </p:sp>
      <p:sp>
        <p:nvSpPr>
          <p:cNvPr id="41" name="Freeform 377">
            <a:extLst>
              <a:ext uri="{FF2B5EF4-FFF2-40B4-BE49-F238E27FC236}">
                <a16:creationId xmlns:a16="http://schemas.microsoft.com/office/drawing/2014/main" id="{0981D356-A096-4CD3-951B-A25564E7C6AA}"/>
              </a:ext>
            </a:extLst>
          </p:cNvPr>
          <p:cNvSpPr/>
          <p:nvPr/>
        </p:nvSpPr>
        <p:spPr>
          <a:xfrm>
            <a:off x="628650" y="196192"/>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pic>
        <p:nvPicPr>
          <p:cNvPr id="46" name="Picture 45">
            <a:extLst>
              <a:ext uri="{FF2B5EF4-FFF2-40B4-BE49-F238E27FC236}">
                <a16:creationId xmlns:a16="http://schemas.microsoft.com/office/drawing/2014/main" id="{41067C1D-7F0B-4FE8-9181-5C2D9580BAC0}"/>
              </a:ext>
            </a:extLst>
          </p:cNvPr>
          <p:cNvPicPr>
            <a:picLocks noChangeAspect="1"/>
          </p:cNvPicPr>
          <p:nvPr/>
        </p:nvPicPr>
        <p:blipFill>
          <a:blip r:embed="rId2"/>
          <a:stretch>
            <a:fillRect/>
          </a:stretch>
        </p:blipFill>
        <p:spPr>
          <a:xfrm>
            <a:off x="85413" y="4534247"/>
            <a:ext cx="2221706" cy="485775"/>
          </a:xfrm>
          <a:prstGeom prst="rect">
            <a:avLst/>
          </a:prstGeom>
        </p:spPr>
      </p:pic>
      <p:sp>
        <p:nvSpPr>
          <p:cNvPr id="11" name="TextBox 10">
            <a:extLst>
              <a:ext uri="{FF2B5EF4-FFF2-40B4-BE49-F238E27FC236}">
                <a16:creationId xmlns:a16="http://schemas.microsoft.com/office/drawing/2014/main" id="{795C34D3-E84A-47AA-B5D1-D4647DE7270E}"/>
              </a:ext>
            </a:extLst>
          </p:cNvPr>
          <p:cNvSpPr txBox="1"/>
          <p:nvPr/>
        </p:nvSpPr>
        <p:spPr>
          <a:xfrm>
            <a:off x="3203848" y="470848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graphicFrame>
        <p:nvGraphicFramePr>
          <p:cNvPr id="12" name="Diagram 11">
            <a:extLst>
              <a:ext uri="{FF2B5EF4-FFF2-40B4-BE49-F238E27FC236}">
                <a16:creationId xmlns:a16="http://schemas.microsoft.com/office/drawing/2014/main" id="{0A923325-5769-49DC-873B-D1720741BF7A}"/>
              </a:ext>
            </a:extLst>
          </p:cNvPr>
          <p:cNvGraphicFramePr/>
          <p:nvPr>
            <p:extLst>
              <p:ext uri="{D42A27DB-BD31-4B8C-83A1-F6EECF244321}">
                <p14:modId xmlns:p14="http://schemas.microsoft.com/office/powerpoint/2010/main" val="882091009"/>
              </p:ext>
            </p:extLst>
          </p:nvPr>
        </p:nvGraphicFramePr>
        <p:xfrm>
          <a:off x="1243246" y="668155"/>
          <a:ext cx="6657508" cy="3866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543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9A5D00-4FD6-4709-A86F-40A63676F811}"/>
              </a:ext>
            </a:extLst>
          </p:cNvPr>
          <p:cNvSpPr txBox="1">
            <a:spLocks/>
          </p:cNvSpPr>
          <p:nvPr/>
        </p:nvSpPr>
        <p:spPr>
          <a:xfrm>
            <a:off x="687637" y="123478"/>
            <a:ext cx="7926301" cy="639445"/>
          </a:xfrm>
        </p:spPr>
        <p:txBody>
          <a:bodyPr>
            <a:normAutofit fontScale="9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solidFill>
                  <a:srgbClr val="000000">
                    <a:lumMod val="85000"/>
                    <a:lumOff val="15000"/>
                  </a:srgbClr>
                </a:solidFill>
                <a:latin typeface="Algerian" panose="04020705040A02060702" pitchFamily="82" charset="0"/>
              </a:rPr>
              <a:t>Blockchain workflow: Understand Why Blockchain</a:t>
            </a:r>
          </a:p>
        </p:txBody>
      </p:sp>
      <p:sp>
        <p:nvSpPr>
          <p:cNvPr id="15" name="Slide Number Placeholder 2">
            <a:extLst>
              <a:ext uri="{FF2B5EF4-FFF2-40B4-BE49-F238E27FC236}">
                <a16:creationId xmlns:a16="http://schemas.microsoft.com/office/drawing/2014/main" id="{62A0943B-7266-4884-A236-C08F8ECCF4FC}"/>
              </a:ext>
            </a:extLst>
          </p:cNvPr>
          <p:cNvSpPr txBox="1">
            <a:spLocks/>
          </p:cNvSpPr>
          <p:nvPr/>
        </p:nvSpPr>
        <p:spPr>
          <a:xfrm>
            <a:off x="152400" y="15240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36</a:t>
            </a:fld>
            <a:endParaRPr lang="en-US"/>
          </a:p>
        </p:txBody>
      </p:sp>
      <p:pic>
        <p:nvPicPr>
          <p:cNvPr id="19" name="Picture 18">
            <a:extLst>
              <a:ext uri="{FF2B5EF4-FFF2-40B4-BE49-F238E27FC236}">
                <a16:creationId xmlns:a16="http://schemas.microsoft.com/office/drawing/2014/main" id="{DB44B3A1-4792-4A9C-ADB3-75C918B5E097}"/>
              </a:ext>
            </a:extLst>
          </p:cNvPr>
          <p:cNvPicPr>
            <a:picLocks noChangeAspect="1"/>
          </p:cNvPicPr>
          <p:nvPr/>
        </p:nvPicPr>
        <p:blipFill>
          <a:blip r:embed="rId2"/>
          <a:stretch>
            <a:fillRect/>
          </a:stretch>
        </p:blipFill>
        <p:spPr>
          <a:xfrm>
            <a:off x="85413" y="4534247"/>
            <a:ext cx="2221706" cy="485775"/>
          </a:xfrm>
          <a:prstGeom prst="rect">
            <a:avLst/>
          </a:prstGeom>
        </p:spPr>
      </p:pic>
      <p:sp>
        <p:nvSpPr>
          <p:cNvPr id="6" name="TextBox 5">
            <a:extLst>
              <a:ext uri="{FF2B5EF4-FFF2-40B4-BE49-F238E27FC236}">
                <a16:creationId xmlns:a16="http://schemas.microsoft.com/office/drawing/2014/main" id="{34415A94-02C0-4926-93C9-C21E0B3CB901}"/>
              </a:ext>
            </a:extLst>
          </p:cNvPr>
          <p:cNvSpPr txBox="1"/>
          <p:nvPr/>
        </p:nvSpPr>
        <p:spPr>
          <a:xfrm>
            <a:off x="3169327" y="473199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pic>
        <p:nvPicPr>
          <p:cNvPr id="3" name="Picture 2" descr="Table&#10;&#10;Description automatically generated">
            <a:extLst>
              <a:ext uri="{FF2B5EF4-FFF2-40B4-BE49-F238E27FC236}">
                <a16:creationId xmlns:a16="http://schemas.microsoft.com/office/drawing/2014/main" id="{F0DC1F2B-1AF8-4844-AB14-F206F77D9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437" y="792610"/>
            <a:ext cx="6826651" cy="3839991"/>
          </a:xfrm>
          <a:prstGeom prst="rect">
            <a:avLst/>
          </a:prstGeom>
        </p:spPr>
      </p:pic>
    </p:spTree>
    <p:extLst>
      <p:ext uri="{BB962C8B-B14F-4D97-AF65-F5344CB8AC3E}">
        <p14:creationId xmlns:p14="http://schemas.microsoft.com/office/powerpoint/2010/main" val="201602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6BBDB7-7063-4C65-A066-E328995612A2}"/>
              </a:ext>
            </a:extLst>
          </p:cNvPr>
          <p:cNvPicPr>
            <a:picLocks noChangeAspect="1"/>
          </p:cNvPicPr>
          <p:nvPr/>
        </p:nvPicPr>
        <p:blipFill>
          <a:blip r:embed="rId2"/>
          <a:stretch>
            <a:fillRect/>
          </a:stretch>
        </p:blipFill>
        <p:spPr>
          <a:xfrm>
            <a:off x="85413" y="4534247"/>
            <a:ext cx="2221706" cy="485775"/>
          </a:xfrm>
          <a:prstGeom prst="rect">
            <a:avLst/>
          </a:prstGeom>
        </p:spPr>
      </p:pic>
      <p:sp>
        <p:nvSpPr>
          <p:cNvPr id="10" name="TextBox 9">
            <a:extLst>
              <a:ext uri="{FF2B5EF4-FFF2-40B4-BE49-F238E27FC236}">
                <a16:creationId xmlns:a16="http://schemas.microsoft.com/office/drawing/2014/main" id="{C7A23CDC-A3D0-4C4F-993D-451854E1F188}"/>
              </a:ext>
            </a:extLst>
          </p:cNvPr>
          <p:cNvSpPr txBox="1"/>
          <p:nvPr/>
        </p:nvSpPr>
        <p:spPr>
          <a:xfrm>
            <a:off x="711897" y="123478"/>
            <a:ext cx="8036567" cy="523220"/>
          </a:xfrm>
          <a:prstGeom prst="rect">
            <a:avLst/>
          </a:prstGeom>
          <a:noFill/>
        </p:spPr>
        <p:txBody>
          <a:bodyPr wrap="square" rtlCol="0">
            <a:spAutoFit/>
          </a:bodyPr>
          <a:lstStyle/>
          <a:p>
            <a:pPr algn="ctr"/>
            <a:r>
              <a:rPr lang="en-US" sz="2800" dirty="0">
                <a:latin typeface="Algerian" panose="04020705040A02060702" pitchFamily="82" charset="0"/>
              </a:rPr>
              <a:t>Methodology - System Diagram</a:t>
            </a:r>
          </a:p>
        </p:txBody>
      </p:sp>
      <p:sp>
        <p:nvSpPr>
          <p:cNvPr id="6" name="TextBox 5">
            <a:extLst>
              <a:ext uri="{FF2B5EF4-FFF2-40B4-BE49-F238E27FC236}">
                <a16:creationId xmlns:a16="http://schemas.microsoft.com/office/drawing/2014/main" id="{F587159E-3E73-4D00-AB7B-8DB9FA80590D}"/>
              </a:ext>
            </a:extLst>
          </p:cNvPr>
          <p:cNvSpPr txBox="1"/>
          <p:nvPr/>
        </p:nvSpPr>
        <p:spPr>
          <a:xfrm>
            <a:off x="3128743" y="4701336"/>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pic>
        <p:nvPicPr>
          <p:cNvPr id="8" name="Picture 2" descr="A close up of a piece of paper&#10;&#10;Description automatically generated">
            <a:extLst>
              <a:ext uri="{FF2B5EF4-FFF2-40B4-BE49-F238E27FC236}">
                <a16:creationId xmlns:a16="http://schemas.microsoft.com/office/drawing/2014/main" id="{9047C5BF-E54D-4F59-B53C-AB9E1CF6E2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67" y="556230"/>
            <a:ext cx="4322831" cy="4031040"/>
          </a:xfrm>
          <a:prstGeom prst="rect">
            <a:avLst/>
          </a:prstGeom>
          <a:solidFill>
            <a:srgbClr val="FFFFFF"/>
          </a:solidFill>
        </p:spPr>
      </p:pic>
      <p:pic>
        <p:nvPicPr>
          <p:cNvPr id="3" name="Picture 2">
            <a:extLst>
              <a:ext uri="{FF2B5EF4-FFF2-40B4-BE49-F238E27FC236}">
                <a16:creationId xmlns:a16="http://schemas.microsoft.com/office/drawing/2014/main" id="{4DCF3380-7122-4DD7-AD9A-E2BBC83D5BA3}"/>
              </a:ext>
            </a:extLst>
          </p:cNvPr>
          <p:cNvPicPr>
            <a:picLocks noChangeAspect="1"/>
          </p:cNvPicPr>
          <p:nvPr/>
        </p:nvPicPr>
        <p:blipFill rotWithShape="1">
          <a:blip r:embed="rId4">
            <a:extLst>
              <a:ext uri="{28A0092B-C50C-407E-A947-70E740481C1C}">
                <a14:useLocalDpi xmlns:a14="http://schemas.microsoft.com/office/drawing/2010/main" val="0"/>
              </a:ext>
            </a:extLst>
          </a:blip>
          <a:srcRect l="10156" t="11786" r="10432" b="17626"/>
          <a:stretch/>
        </p:blipFill>
        <p:spPr>
          <a:xfrm>
            <a:off x="-2749" y="1419622"/>
            <a:ext cx="4608508" cy="2304255"/>
          </a:xfrm>
          <a:prstGeom prst="rect">
            <a:avLst/>
          </a:prstGeom>
        </p:spPr>
      </p:pic>
    </p:spTree>
    <p:extLst>
      <p:ext uri="{BB962C8B-B14F-4D97-AF65-F5344CB8AC3E}">
        <p14:creationId xmlns:p14="http://schemas.microsoft.com/office/powerpoint/2010/main" val="298979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CBE-12AB-45E0-8BED-6C236B32A579}"/>
              </a:ext>
            </a:extLst>
          </p:cNvPr>
          <p:cNvPicPr>
            <a:picLocks noChangeAspect="1"/>
          </p:cNvPicPr>
          <p:nvPr/>
        </p:nvPicPr>
        <p:blipFill>
          <a:blip r:embed="rId3"/>
          <a:stretch>
            <a:fillRect/>
          </a:stretch>
        </p:blipFill>
        <p:spPr>
          <a:xfrm>
            <a:off x="85413" y="4534247"/>
            <a:ext cx="2221706" cy="485775"/>
          </a:xfrm>
          <a:prstGeom prst="rect">
            <a:avLst/>
          </a:prstGeom>
        </p:spPr>
      </p:pic>
      <p:sp>
        <p:nvSpPr>
          <p:cNvPr id="8" name="TextBox 7">
            <a:extLst>
              <a:ext uri="{FF2B5EF4-FFF2-40B4-BE49-F238E27FC236}">
                <a16:creationId xmlns:a16="http://schemas.microsoft.com/office/drawing/2014/main" id="{35E8ECF6-6476-4EC5-8506-437CC3CCE3F7}"/>
              </a:ext>
            </a:extLst>
          </p:cNvPr>
          <p:cNvSpPr txBox="1"/>
          <p:nvPr/>
        </p:nvSpPr>
        <p:spPr>
          <a:xfrm>
            <a:off x="755576" y="123478"/>
            <a:ext cx="7560840" cy="523220"/>
          </a:xfrm>
          <a:prstGeom prst="rect">
            <a:avLst/>
          </a:prstGeom>
          <a:noFill/>
        </p:spPr>
        <p:txBody>
          <a:bodyPr wrap="square" rtlCol="0">
            <a:spAutoFit/>
          </a:bodyPr>
          <a:lstStyle/>
          <a:p>
            <a:pPr algn="ctr"/>
            <a:r>
              <a:rPr lang="en-US" sz="2800" dirty="0">
                <a:latin typeface="Algerian" panose="04020705040A02060702" pitchFamily="82" charset="0"/>
              </a:rPr>
              <a:t>Achievement</a:t>
            </a:r>
          </a:p>
        </p:txBody>
      </p:sp>
      <p:sp>
        <p:nvSpPr>
          <p:cNvPr id="6" name="TextBox 5">
            <a:extLst>
              <a:ext uri="{FF2B5EF4-FFF2-40B4-BE49-F238E27FC236}">
                <a16:creationId xmlns:a16="http://schemas.microsoft.com/office/drawing/2014/main" id="{BEAE2811-143D-47E0-870A-65D2050800A2}"/>
              </a:ext>
            </a:extLst>
          </p:cNvPr>
          <p:cNvSpPr txBox="1"/>
          <p:nvPr/>
        </p:nvSpPr>
        <p:spPr>
          <a:xfrm>
            <a:off x="3131840" y="4719940"/>
            <a:ext cx="32028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IT17354516 | B. I. Sariffodeen | 2020-025</a:t>
            </a:r>
          </a:p>
        </p:txBody>
      </p:sp>
      <p:graphicFrame>
        <p:nvGraphicFramePr>
          <p:cNvPr id="2" name="Diagram 1">
            <a:extLst>
              <a:ext uri="{FF2B5EF4-FFF2-40B4-BE49-F238E27FC236}">
                <a16:creationId xmlns:a16="http://schemas.microsoft.com/office/drawing/2014/main" id="{6B9CAC5C-A569-461E-8760-40A7A971D009}"/>
              </a:ext>
            </a:extLst>
          </p:cNvPr>
          <p:cNvGraphicFramePr/>
          <p:nvPr>
            <p:extLst>
              <p:ext uri="{D42A27DB-BD31-4B8C-83A1-F6EECF244321}">
                <p14:modId xmlns:p14="http://schemas.microsoft.com/office/powerpoint/2010/main" val="581503792"/>
              </p:ext>
            </p:extLst>
          </p:nvPr>
        </p:nvGraphicFramePr>
        <p:xfrm>
          <a:off x="1685276"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22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BF7A-9530-48D0-BDE8-EA085ED934EE}"/>
              </a:ext>
            </a:extLst>
          </p:cNvPr>
          <p:cNvSpPr>
            <a:spLocks noGrp="1"/>
          </p:cNvSpPr>
          <p:nvPr>
            <p:ph type="body" sz="quarter" idx="10"/>
          </p:nvPr>
        </p:nvSpPr>
        <p:spPr/>
        <p:txBody>
          <a:bodyPr/>
          <a:lstStyle/>
          <a:p>
            <a:r>
              <a:rPr lang="en-US" sz="2800">
                <a:latin typeface="Bauhaus 93" panose="04030905020B02020C02" pitchFamily="82" charset="0"/>
              </a:rPr>
              <a:t>Demonstration</a:t>
            </a:r>
            <a:endParaRPr lang="en-US" sz="2800" dirty="0">
              <a:latin typeface="Bauhaus 93" panose="04030905020B02020C02" pitchFamily="82" charset="0"/>
            </a:endParaRPr>
          </a:p>
        </p:txBody>
      </p:sp>
    </p:spTree>
    <p:extLst>
      <p:ext uri="{BB962C8B-B14F-4D97-AF65-F5344CB8AC3E}">
        <p14:creationId xmlns:p14="http://schemas.microsoft.com/office/powerpoint/2010/main" val="343163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2419B-94F2-4B83-B59E-868BC1DC32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51470"/>
            <a:ext cx="8890513" cy="5000914"/>
          </a:xfrm>
          <a:prstGeom prst="rect">
            <a:avLst/>
          </a:prstGeom>
        </p:spPr>
      </p:pic>
    </p:spTree>
    <p:extLst>
      <p:ext uri="{BB962C8B-B14F-4D97-AF65-F5344CB8AC3E}">
        <p14:creationId xmlns:p14="http://schemas.microsoft.com/office/powerpoint/2010/main" val="916051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A48DDD2-B5CF-44C1-B277-FA0644B77BB8}"/>
              </a:ext>
            </a:extLst>
          </p:cNvPr>
          <p:cNvSpPr txBox="1">
            <a:spLocks/>
          </p:cNvSpPr>
          <p:nvPr/>
        </p:nvSpPr>
        <p:spPr>
          <a:xfrm>
            <a:off x="467544" y="2312757"/>
            <a:ext cx="7886700" cy="706043"/>
          </a:xfr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latin typeface="Algerian" panose="04020705040A02060702" pitchFamily="82" charset="0"/>
                <a:cs typeface="Times New Roman" panose="02020603050405020304" pitchFamily="18" charset="0"/>
              </a:rPr>
              <a:t>IT17110808 – </a:t>
            </a:r>
            <a:r>
              <a:rPr lang="en-US" sz="2400" dirty="0" err="1">
                <a:latin typeface="Algerian" panose="04020705040A02060702" pitchFamily="82" charset="0"/>
                <a:cs typeface="Times New Roman" panose="02020603050405020304" pitchFamily="18" charset="0"/>
              </a:rPr>
              <a:t>M.Sukanya</a:t>
            </a:r>
            <a:endParaRPr lang="en-US" sz="2400" dirty="0">
              <a:latin typeface="Algerian" panose="04020705040A02060702" pitchFamily="82" charset="0"/>
              <a:cs typeface="Times New Roman" panose="02020603050405020304" pitchFamily="18" charset="0"/>
            </a:endParaRPr>
          </a:p>
        </p:txBody>
      </p:sp>
      <p:pic>
        <p:nvPicPr>
          <p:cNvPr id="5" name="Picture 4">
            <a:extLst>
              <a:ext uri="{FF2B5EF4-FFF2-40B4-BE49-F238E27FC236}">
                <a16:creationId xmlns:a16="http://schemas.microsoft.com/office/drawing/2014/main" id="{616986E9-BC3C-44E6-927B-8C2896C24F39}"/>
              </a:ext>
            </a:extLst>
          </p:cNvPr>
          <p:cNvPicPr>
            <a:picLocks noChangeAspect="1"/>
          </p:cNvPicPr>
          <p:nvPr/>
        </p:nvPicPr>
        <p:blipFill>
          <a:blip r:embed="rId2"/>
          <a:stretch>
            <a:fillRect/>
          </a:stretch>
        </p:blipFill>
        <p:spPr>
          <a:xfrm>
            <a:off x="0" y="4484495"/>
            <a:ext cx="2221706" cy="485775"/>
          </a:xfrm>
          <a:prstGeom prst="rect">
            <a:avLst/>
          </a:prstGeom>
        </p:spPr>
      </p:pic>
      <p:sp>
        <p:nvSpPr>
          <p:cNvPr id="6" name="TextBox 5">
            <a:extLst>
              <a:ext uri="{FF2B5EF4-FFF2-40B4-BE49-F238E27FC236}">
                <a16:creationId xmlns:a16="http://schemas.microsoft.com/office/drawing/2014/main" id="{F813571B-CA9D-4A43-9A20-C36B82A5875E}"/>
              </a:ext>
            </a:extLst>
          </p:cNvPr>
          <p:cNvSpPr txBox="1"/>
          <p:nvPr/>
        </p:nvSpPr>
        <p:spPr>
          <a:xfrm>
            <a:off x="3169326" y="4820229"/>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pic>
        <p:nvPicPr>
          <p:cNvPr id="7" name="Picture 6">
            <a:extLst>
              <a:ext uri="{FF2B5EF4-FFF2-40B4-BE49-F238E27FC236}">
                <a16:creationId xmlns:a16="http://schemas.microsoft.com/office/drawing/2014/main" id="{DC432EEC-EFD4-4ACA-90DB-578E33E88EB7}"/>
              </a:ext>
            </a:extLst>
          </p:cNvPr>
          <p:cNvPicPr>
            <a:picLocks noChangeAspect="1"/>
          </p:cNvPicPr>
          <p:nvPr/>
        </p:nvPicPr>
        <p:blipFill>
          <a:blip r:embed="rId3"/>
          <a:stretch>
            <a:fillRect/>
          </a:stretch>
        </p:blipFill>
        <p:spPr>
          <a:xfrm>
            <a:off x="7397319" y="1"/>
            <a:ext cx="1746682" cy="1574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4">
            <a:extLst>
              <a:ext uri="{FF2B5EF4-FFF2-40B4-BE49-F238E27FC236}">
                <a16:creationId xmlns:a16="http://schemas.microsoft.com/office/drawing/2014/main" id="{7B1EE3E6-6BA5-4396-B13C-6641B87DD669}"/>
              </a:ext>
            </a:extLst>
          </p:cNvPr>
          <p:cNvSpPr txBox="1">
            <a:spLocks/>
          </p:cNvSpPr>
          <p:nvPr/>
        </p:nvSpPr>
        <p:spPr>
          <a:xfrm>
            <a:off x="0" y="1532147"/>
            <a:ext cx="9144000" cy="706043"/>
          </a:xfrm>
          <a:prstGeom prst="rect">
            <a:avLst/>
          </a:prstGeom>
        </p:spPr>
        <p:txBody>
          <a:bodyPr vert="horz" lIns="68580" tIns="34290" rIns="68580" bIns="3429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800" b="1" dirty="0">
                <a:latin typeface="Algerian" panose="04020705040A02060702" pitchFamily="82" charset="0"/>
                <a:cs typeface="Times New Roman" panose="02020603050405020304" pitchFamily="18" charset="0"/>
              </a:rPr>
              <a:t>Component 01: Identification of nutrient disorder</a:t>
            </a:r>
          </a:p>
        </p:txBody>
      </p:sp>
      <p:pic>
        <p:nvPicPr>
          <p:cNvPr id="9" name="Picture 8" descr="A close up of a sign&#10;&#10;Description automatically generated">
            <a:extLst>
              <a:ext uri="{FF2B5EF4-FFF2-40B4-BE49-F238E27FC236}">
                <a16:creationId xmlns:a16="http://schemas.microsoft.com/office/drawing/2014/main" id="{94744D8D-DEC2-4D31-B53D-C829B8CD8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862" y="1950729"/>
            <a:ext cx="1820399" cy="1817975"/>
          </a:xfrm>
          <a:prstGeom prst="rect">
            <a:avLst/>
          </a:prstGeom>
        </p:spPr>
      </p:pic>
      <p:sp>
        <p:nvSpPr>
          <p:cNvPr id="10" name="TextBox 9">
            <a:extLst>
              <a:ext uri="{FF2B5EF4-FFF2-40B4-BE49-F238E27FC236}">
                <a16:creationId xmlns:a16="http://schemas.microsoft.com/office/drawing/2014/main" id="{EF8AA8D7-14FC-422F-914E-5F27BB9F61B0}"/>
              </a:ext>
            </a:extLst>
          </p:cNvPr>
          <p:cNvSpPr txBox="1"/>
          <p:nvPr/>
        </p:nvSpPr>
        <p:spPr>
          <a:xfrm>
            <a:off x="2627784" y="2903945"/>
            <a:ext cx="3504465" cy="523220"/>
          </a:xfrm>
          <a:prstGeom prst="rect">
            <a:avLst/>
          </a:prstGeom>
          <a:noFill/>
        </p:spPr>
        <p:txBody>
          <a:bodyPr wrap="square" rtlCol="0">
            <a:spAutoFit/>
          </a:bodyPr>
          <a:lstStyle/>
          <a:p>
            <a:pPr algn="ctr"/>
            <a:r>
              <a:rPr lang="en-US" sz="2800" b="1" dirty="0">
                <a:latin typeface="Aldhabi" panose="01000000000000000000" pitchFamily="2" charset="-78"/>
                <a:cs typeface="Aldhabi" panose="01000000000000000000" pitchFamily="2" charset="-78"/>
              </a:rPr>
              <a:t>Specialized in Software Engineering</a:t>
            </a:r>
          </a:p>
        </p:txBody>
      </p:sp>
    </p:spTree>
    <p:extLst>
      <p:ext uri="{BB962C8B-B14F-4D97-AF65-F5344CB8AC3E}">
        <p14:creationId xmlns:p14="http://schemas.microsoft.com/office/powerpoint/2010/main" val="166229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07BB05F-55D6-4748-906A-A86B26F87342}"/>
              </a:ext>
            </a:extLst>
          </p:cNvPr>
          <p:cNvSpPr txBox="1">
            <a:spLocks/>
          </p:cNvSpPr>
          <p:nvPr/>
        </p:nvSpPr>
        <p:spPr>
          <a:xfrm>
            <a:off x="309230" y="432658"/>
            <a:ext cx="8679898" cy="543185"/>
          </a:xfrm>
          <a:prstGeom prst="rect">
            <a:avLst/>
          </a:prstGeom>
        </p:spPr>
        <p:txBody>
          <a:bodyPr anchor="ctr">
            <a:normAutofit fontScale="92500" lnSpcReduction="10000"/>
          </a:bodyP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3200" b="1" dirty="0">
                <a:solidFill>
                  <a:srgbClr val="000000">
                    <a:lumMod val="85000"/>
                    <a:lumOff val="15000"/>
                  </a:srgbClr>
                </a:solidFill>
                <a:latin typeface="Algerian" panose="04020705040A02060702" pitchFamily="82" charset="0"/>
              </a:rPr>
              <a:t>Research Gap</a:t>
            </a:r>
            <a:endParaRPr lang="en-US" sz="3200" b="1" dirty="0">
              <a:latin typeface="Algerian" panose="04020705040A02060702" pitchFamily="82" charset="0"/>
            </a:endParaRPr>
          </a:p>
        </p:txBody>
      </p:sp>
      <p:sp>
        <p:nvSpPr>
          <p:cNvPr id="5" name="Rectangle: Rounded Corners 4">
            <a:extLst>
              <a:ext uri="{FF2B5EF4-FFF2-40B4-BE49-F238E27FC236}">
                <a16:creationId xmlns:a16="http://schemas.microsoft.com/office/drawing/2014/main" id="{58FD6875-E84E-47B2-B2B5-9CE077522F2D}"/>
              </a:ext>
            </a:extLst>
          </p:cNvPr>
          <p:cNvSpPr/>
          <p:nvPr/>
        </p:nvSpPr>
        <p:spPr>
          <a:xfrm>
            <a:off x="866945" y="1278586"/>
            <a:ext cx="1815238" cy="1861873"/>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Rounded Corners 5">
            <a:extLst>
              <a:ext uri="{FF2B5EF4-FFF2-40B4-BE49-F238E27FC236}">
                <a16:creationId xmlns:a16="http://schemas.microsoft.com/office/drawing/2014/main" id="{1045B829-DD01-4DA7-B697-ABBA15B5F149}"/>
              </a:ext>
            </a:extLst>
          </p:cNvPr>
          <p:cNvSpPr/>
          <p:nvPr/>
        </p:nvSpPr>
        <p:spPr>
          <a:xfrm>
            <a:off x="3476842" y="1287691"/>
            <a:ext cx="1815238" cy="1852768"/>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Rounded Corners 6">
            <a:extLst>
              <a:ext uri="{FF2B5EF4-FFF2-40B4-BE49-F238E27FC236}">
                <a16:creationId xmlns:a16="http://schemas.microsoft.com/office/drawing/2014/main" id="{3AECC9BA-D8A9-4752-8162-72F262D05BC2}"/>
              </a:ext>
            </a:extLst>
          </p:cNvPr>
          <p:cNvSpPr/>
          <p:nvPr/>
        </p:nvSpPr>
        <p:spPr>
          <a:xfrm>
            <a:off x="6203065" y="1278586"/>
            <a:ext cx="1671222" cy="1861872"/>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A465B780-A43D-48A1-8CFE-E68B817C4E88}"/>
              </a:ext>
            </a:extLst>
          </p:cNvPr>
          <p:cNvSpPr txBox="1"/>
          <p:nvPr/>
        </p:nvSpPr>
        <p:spPr>
          <a:xfrm>
            <a:off x="962746" y="1740753"/>
            <a:ext cx="1623636" cy="830997"/>
          </a:xfrm>
          <a:prstGeom prst="rect">
            <a:avLst/>
          </a:prstGeom>
          <a:noFill/>
          <a:ln>
            <a:noFill/>
          </a:ln>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Mostly, Researchers</a:t>
            </a:r>
          </a:p>
          <a:p>
            <a:pPr algn="ctr"/>
            <a:r>
              <a:rPr lang="en-US" sz="1200" dirty="0">
                <a:latin typeface="Times New Roman" panose="02020603050405020304" pitchFamily="18" charset="0"/>
                <a:cs typeface="Times New Roman" panose="02020603050405020304" pitchFamily="18" charset="0"/>
              </a:rPr>
              <a:t> have done the research </a:t>
            </a:r>
          </a:p>
          <a:p>
            <a:pPr algn="ctr"/>
            <a:r>
              <a:rPr lang="en-US" sz="1200" dirty="0">
                <a:latin typeface="Times New Roman" panose="02020603050405020304" pitchFamily="18" charset="0"/>
                <a:cs typeface="Times New Roman" panose="02020603050405020304" pitchFamily="18" charset="0"/>
              </a:rPr>
              <a:t>for the identification of diseases in plant leaf. </a:t>
            </a:r>
            <a:endParaRPr lang="en-US" altLang="ko-KR" sz="1200" dirty="0">
              <a:cs typeface="Arial" pitchFamily="34" charset="0"/>
            </a:endParaRPr>
          </a:p>
        </p:txBody>
      </p:sp>
      <p:sp>
        <p:nvSpPr>
          <p:cNvPr id="10" name="TextBox 9">
            <a:extLst>
              <a:ext uri="{FF2B5EF4-FFF2-40B4-BE49-F238E27FC236}">
                <a16:creationId xmlns:a16="http://schemas.microsoft.com/office/drawing/2014/main" id="{D1228620-E718-49B3-A73C-C70D92C77767}"/>
              </a:ext>
            </a:extLst>
          </p:cNvPr>
          <p:cNvSpPr txBox="1"/>
          <p:nvPr/>
        </p:nvSpPr>
        <p:spPr>
          <a:xfrm>
            <a:off x="3612530" y="1491630"/>
            <a:ext cx="1543862" cy="1569660"/>
          </a:xfrm>
          <a:prstGeom prst="rect">
            <a:avLst/>
          </a:prstGeom>
          <a:noFill/>
          <a:ln>
            <a:noFill/>
          </a:ln>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Nutrition disorder </a:t>
            </a:r>
          </a:p>
          <a:p>
            <a:pPr algn="ctr"/>
            <a:r>
              <a:rPr lang="en-US" sz="1200" dirty="0">
                <a:latin typeface="Times New Roman" panose="02020603050405020304" pitchFamily="18" charset="0"/>
                <a:cs typeface="Times New Roman" panose="02020603050405020304" pitchFamily="18" charset="0"/>
              </a:rPr>
              <a:t>identification studies</a:t>
            </a:r>
          </a:p>
          <a:p>
            <a:pPr algn="ctr"/>
            <a:r>
              <a:rPr lang="en-US" sz="1200" dirty="0">
                <a:latin typeface="Times New Roman" panose="02020603050405020304" pitchFamily="18" charset="0"/>
                <a:cs typeface="Times New Roman" panose="02020603050405020304" pitchFamily="18" charset="0"/>
              </a:rPr>
              <a:t> mostly contain</a:t>
            </a:r>
          </a:p>
          <a:p>
            <a:pPr algn="ctr"/>
            <a:r>
              <a:rPr lang="en-US" sz="1200" dirty="0">
                <a:latin typeface="Times New Roman" panose="02020603050405020304" pitchFamily="18" charset="0"/>
                <a:cs typeface="Times New Roman" panose="02020603050405020304" pitchFamily="18" charset="0"/>
              </a:rPr>
              <a:t> satellite </a:t>
            </a:r>
          </a:p>
          <a:p>
            <a:pPr algn="ctr"/>
            <a:r>
              <a:rPr lang="en-US" sz="1200" dirty="0">
                <a:latin typeface="Times New Roman" panose="02020603050405020304" pitchFamily="18" charset="0"/>
                <a:cs typeface="Times New Roman" panose="02020603050405020304" pitchFamily="18" charset="0"/>
              </a:rPr>
              <a:t>image usage of entire</a:t>
            </a:r>
          </a:p>
          <a:p>
            <a:pPr algn="ctr"/>
            <a:r>
              <a:rPr lang="en-US" sz="1200" dirty="0">
                <a:latin typeface="Times New Roman" panose="02020603050405020304" pitchFamily="18" charset="0"/>
                <a:cs typeface="Times New Roman" panose="02020603050405020304" pitchFamily="18" charset="0"/>
              </a:rPr>
              <a:t> plots or expensive </a:t>
            </a:r>
          </a:p>
          <a:p>
            <a:pPr algn="ctr"/>
            <a:r>
              <a:rPr lang="en-US" sz="1200" dirty="0">
                <a:latin typeface="Times New Roman" panose="02020603050405020304" pitchFamily="18" charset="0"/>
                <a:cs typeface="Times New Roman" panose="02020603050405020304" pitchFamily="18" charset="0"/>
              </a:rPr>
              <a:t>chlorophyll meters</a:t>
            </a:r>
          </a:p>
          <a:p>
            <a:pPr algn="ctr"/>
            <a:r>
              <a:rPr lang="en-US" sz="1200" dirty="0">
                <a:latin typeface="Times New Roman" panose="02020603050405020304" pitchFamily="18" charset="0"/>
                <a:cs typeface="Times New Roman" panose="02020603050405020304" pitchFamily="18" charset="0"/>
              </a:rPr>
              <a:t> [1].</a:t>
            </a:r>
          </a:p>
        </p:txBody>
      </p:sp>
      <p:sp>
        <p:nvSpPr>
          <p:cNvPr id="11" name="TextBox 10">
            <a:extLst>
              <a:ext uri="{FF2B5EF4-FFF2-40B4-BE49-F238E27FC236}">
                <a16:creationId xmlns:a16="http://schemas.microsoft.com/office/drawing/2014/main" id="{6FBE2CB4-3C25-4C0F-9B39-32EFFE5994F3}"/>
              </a:ext>
            </a:extLst>
          </p:cNvPr>
          <p:cNvSpPr txBox="1"/>
          <p:nvPr/>
        </p:nvSpPr>
        <p:spPr>
          <a:xfrm>
            <a:off x="6248522" y="1978689"/>
            <a:ext cx="1580307" cy="646331"/>
          </a:xfrm>
          <a:prstGeom prst="rect">
            <a:avLst/>
          </a:prstGeom>
          <a:noFill/>
          <a:ln>
            <a:noFill/>
          </a:ln>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Impractical for Field Usage and Expensive [2]</a:t>
            </a:r>
          </a:p>
        </p:txBody>
      </p:sp>
      <p:pic>
        <p:nvPicPr>
          <p:cNvPr id="21" name="Picture 20">
            <a:extLst>
              <a:ext uri="{FF2B5EF4-FFF2-40B4-BE49-F238E27FC236}">
                <a16:creationId xmlns:a16="http://schemas.microsoft.com/office/drawing/2014/main" id="{30F8D9A7-D39D-4D31-BCC9-9CE0E5723A1A}"/>
              </a:ext>
            </a:extLst>
          </p:cNvPr>
          <p:cNvPicPr>
            <a:picLocks noChangeAspect="1"/>
          </p:cNvPicPr>
          <p:nvPr/>
        </p:nvPicPr>
        <p:blipFill>
          <a:blip r:embed="rId2"/>
          <a:stretch>
            <a:fillRect/>
          </a:stretch>
        </p:blipFill>
        <p:spPr>
          <a:xfrm>
            <a:off x="85413" y="4534247"/>
            <a:ext cx="2221706" cy="485775"/>
          </a:xfrm>
          <a:prstGeom prst="rect">
            <a:avLst/>
          </a:prstGeom>
        </p:spPr>
      </p:pic>
      <p:sp>
        <p:nvSpPr>
          <p:cNvPr id="23" name="TextBox 22">
            <a:extLst>
              <a:ext uri="{FF2B5EF4-FFF2-40B4-BE49-F238E27FC236}">
                <a16:creationId xmlns:a16="http://schemas.microsoft.com/office/drawing/2014/main" id="{DEE28122-BFDF-4CB1-A3D4-4BA33A9DB2A2}"/>
              </a:ext>
            </a:extLst>
          </p:cNvPr>
          <p:cNvSpPr txBox="1"/>
          <p:nvPr/>
        </p:nvSpPr>
        <p:spPr>
          <a:xfrm>
            <a:off x="3169328" y="4791948"/>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sp>
        <p:nvSpPr>
          <p:cNvPr id="2" name="Rectangle 1">
            <a:extLst>
              <a:ext uri="{FF2B5EF4-FFF2-40B4-BE49-F238E27FC236}">
                <a16:creationId xmlns:a16="http://schemas.microsoft.com/office/drawing/2014/main" id="{63A69D19-986C-46E6-8BA4-C46250BFA12C}"/>
              </a:ext>
            </a:extLst>
          </p:cNvPr>
          <p:cNvSpPr/>
          <p:nvPr/>
        </p:nvSpPr>
        <p:spPr>
          <a:xfrm>
            <a:off x="0" y="3542347"/>
            <a:ext cx="9144000" cy="397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 mobile phone application that captures an image of the plant leaf and identifies the nutrient disorder</a:t>
            </a:r>
            <a:endParaRPr lang="en-US" sz="1600" dirty="0"/>
          </a:p>
        </p:txBody>
      </p:sp>
      <p:sp>
        <p:nvSpPr>
          <p:cNvPr id="3" name="Rectangle 2">
            <a:extLst>
              <a:ext uri="{FF2B5EF4-FFF2-40B4-BE49-F238E27FC236}">
                <a16:creationId xmlns:a16="http://schemas.microsoft.com/office/drawing/2014/main" id="{633F4AA2-41F8-4710-B7C4-507CEC20E6B5}"/>
              </a:ext>
            </a:extLst>
          </p:cNvPr>
          <p:cNvSpPr/>
          <p:nvPr/>
        </p:nvSpPr>
        <p:spPr>
          <a:xfrm>
            <a:off x="0" y="4046403"/>
            <a:ext cx="9144000" cy="397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460375"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Use of Machine learning and deep learning techniques for the nutrient disorder identification</a:t>
            </a:r>
            <a:endParaRPr lang="en-US" sz="1600" dirty="0"/>
          </a:p>
        </p:txBody>
      </p:sp>
    </p:spTree>
    <p:extLst>
      <p:ext uri="{BB962C8B-B14F-4D97-AF65-F5344CB8AC3E}">
        <p14:creationId xmlns:p14="http://schemas.microsoft.com/office/powerpoint/2010/main" val="299706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9A5D00-4FD6-4709-A86F-40A63676F811}"/>
              </a:ext>
            </a:extLst>
          </p:cNvPr>
          <p:cNvSpPr txBox="1">
            <a:spLocks/>
          </p:cNvSpPr>
          <p:nvPr/>
        </p:nvSpPr>
        <p:spPr>
          <a:xfrm>
            <a:off x="642579" y="506869"/>
            <a:ext cx="7926301" cy="639445"/>
          </a:xfrm>
        </p:spPr>
        <p:txBody>
          <a:bodyPr>
            <a:normAutofit fontScale="97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750" b="1" dirty="0">
                <a:solidFill>
                  <a:srgbClr val="000000">
                    <a:lumMod val="85000"/>
                    <a:lumOff val="15000"/>
                  </a:srgbClr>
                </a:solidFill>
                <a:latin typeface="Algerian" panose="04020705040A02060702" pitchFamily="82" charset="0"/>
              </a:rPr>
              <a:t>Research Questions</a:t>
            </a:r>
          </a:p>
        </p:txBody>
      </p:sp>
      <p:sp>
        <p:nvSpPr>
          <p:cNvPr id="5" name="Rectangle 4">
            <a:extLst>
              <a:ext uri="{FF2B5EF4-FFF2-40B4-BE49-F238E27FC236}">
                <a16:creationId xmlns:a16="http://schemas.microsoft.com/office/drawing/2014/main" id="{2C646F23-6E90-4D76-B1D4-2B2512AC7AA0}"/>
              </a:ext>
            </a:extLst>
          </p:cNvPr>
          <p:cNvSpPr/>
          <p:nvPr/>
        </p:nvSpPr>
        <p:spPr>
          <a:xfrm>
            <a:off x="781050" y="1563638"/>
            <a:ext cx="7722394" cy="7232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8A355FAC-194B-40A5-99A1-77032F4C9C1B}"/>
              </a:ext>
            </a:extLst>
          </p:cNvPr>
          <p:cNvSpPr txBox="1"/>
          <p:nvPr/>
        </p:nvSpPr>
        <p:spPr>
          <a:xfrm>
            <a:off x="1331640" y="1774537"/>
            <a:ext cx="7125692" cy="276999"/>
          </a:xfrm>
          <a:prstGeom prst="rect">
            <a:avLst/>
          </a:prstGeom>
          <a:solidFill>
            <a:schemeClr val="accent1">
              <a:lumMod val="75000"/>
            </a:schemeClr>
          </a:solidFill>
        </p:spPr>
        <p:txBody>
          <a:bodyPr wrap="square" rtlCol="0" anchor="ctr">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How to identify the crop and nutrient deficiencies using image processing techniques and machine learning? </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639C0CE-4FE7-40AA-BB64-F0D245D30876}"/>
              </a:ext>
            </a:extLst>
          </p:cNvPr>
          <p:cNvSpPr txBox="1"/>
          <p:nvPr/>
        </p:nvSpPr>
        <p:spPr>
          <a:xfrm>
            <a:off x="834609" y="1704414"/>
            <a:ext cx="51006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01</a:t>
            </a:r>
            <a:endParaRPr lang="en-US" sz="2100" b="1"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62CF013-16A1-435F-B427-96BC621747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290" y="123478"/>
            <a:ext cx="847094" cy="1272517"/>
          </a:xfrm>
          <a:prstGeom prst="rect">
            <a:avLst/>
          </a:prstGeom>
        </p:spPr>
      </p:pic>
      <p:sp>
        <p:nvSpPr>
          <p:cNvPr id="15" name="Slide Number Placeholder 2">
            <a:extLst>
              <a:ext uri="{FF2B5EF4-FFF2-40B4-BE49-F238E27FC236}">
                <a16:creationId xmlns:a16="http://schemas.microsoft.com/office/drawing/2014/main" id="{62A0943B-7266-4884-A236-C08F8ECCF4FC}"/>
              </a:ext>
            </a:extLst>
          </p:cNvPr>
          <p:cNvSpPr txBox="1">
            <a:spLocks/>
          </p:cNvSpPr>
          <p:nvPr/>
        </p:nvSpPr>
        <p:spPr>
          <a:xfrm>
            <a:off x="152400" y="15240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7</a:t>
            </a:fld>
            <a:endParaRPr lang="en-US"/>
          </a:p>
        </p:txBody>
      </p:sp>
      <p:pic>
        <p:nvPicPr>
          <p:cNvPr id="19" name="Picture 18">
            <a:extLst>
              <a:ext uri="{FF2B5EF4-FFF2-40B4-BE49-F238E27FC236}">
                <a16:creationId xmlns:a16="http://schemas.microsoft.com/office/drawing/2014/main" id="{DB44B3A1-4792-4A9C-ADB3-75C918B5E097}"/>
              </a:ext>
            </a:extLst>
          </p:cNvPr>
          <p:cNvPicPr>
            <a:picLocks noChangeAspect="1"/>
          </p:cNvPicPr>
          <p:nvPr/>
        </p:nvPicPr>
        <p:blipFill>
          <a:blip r:embed="rId3"/>
          <a:stretch>
            <a:fillRect/>
          </a:stretch>
        </p:blipFill>
        <p:spPr>
          <a:xfrm>
            <a:off x="85413" y="4534247"/>
            <a:ext cx="2221706" cy="485775"/>
          </a:xfrm>
          <a:prstGeom prst="rect">
            <a:avLst/>
          </a:prstGeom>
        </p:spPr>
      </p:pic>
      <p:sp>
        <p:nvSpPr>
          <p:cNvPr id="21" name="TextBox 20">
            <a:extLst>
              <a:ext uri="{FF2B5EF4-FFF2-40B4-BE49-F238E27FC236}">
                <a16:creationId xmlns:a16="http://schemas.microsoft.com/office/drawing/2014/main" id="{3B41B32D-FDEA-4C04-8612-3C87C3EBF1A1}"/>
              </a:ext>
            </a:extLst>
          </p:cNvPr>
          <p:cNvSpPr txBox="1"/>
          <p:nvPr/>
        </p:nvSpPr>
        <p:spPr>
          <a:xfrm>
            <a:off x="3169328" y="4791948"/>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sp>
        <p:nvSpPr>
          <p:cNvPr id="2" name="Oval 1">
            <a:extLst>
              <a:ext uri="{FF2B5EF4-FFF2-40B4-BE49-F238E27FC236}">
                <a16:creationId xmlns:a16="http://schemas.microsoft.com/office/drawing/2014/main" id="{CEE1FF53-E9FC-448C-8E4A-3C9C876028EB}"/>
              </a:ext>
            </a:extLst>
          </p:cNvPr>
          <p:cNvSpPr/>
          <p:nvPr/>
        </p:nvSpPr>
        <p:spPr>
          <a:xfrm>
            <a:off x="6324392" y="2643758"/>
            <a:ext cx="1371600" cy="1310808"/>
          </a:xfrm>
          <a:prstGeom prst="ellipse">
            <a:avLst/>
          </a:prstGeom>
          <a:noFill/>
          <a:ln w="571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3" name="TextBox 2">
            <a:extLst>
              <a:ext uri="{FF2B5EF4-FFF2-40B4-BE49-F238E27FC236}">
                <a16:creationId xmlns:a16="http://schemas.microsoft.com/office/drawing/2014/main" id="{6D4FCA1C-0E76-4871-A729-EA127E100B4A}"/>
              </a:ext>
            </a:extLst>
          </p:cNvPr>
          <p:cNvSpPr txBox="1"/>
          <p:nvPr/>
        </p:nvSpPr>
        <p:spPr>
          <a:xfrm>
            <a:off x="6263420" y="2975860"/>
            <a:ext cx="1293886" cy="600164"/>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Image </a:t>
            </a:r>
          </a:p>
          <a:p>
            <a:pPr algn="ctr"/>
            <a:r>
              <a:rPr lang="en-US" sz="1100" b="1" dirty="0">
                <a:latin typeface="Times New Roman" panose="02020603050405020304" pitchFamily="18" charset="0"/>
                <a:cs typeface="Times New Roman" panose="02020603050405020304" pitchFamily="18" charset="0"/>
              </a:rPr>
              <a:t>Processing </a:t>
            </a:r>
          </a:p>
          <a:p>
            <a:pPr algn="ctr"/>
            <a:r>
              <a:rPr lang="en-US" sz="1100" b="1" dirty="0">
                <a:latin typeface="Times New Roman" panose="02020603050405020304" pitchFamily="18" charset="0"/>
                <a:cs typeface="Times New Roman" panose="02020603050405020304" pitchFamily="18" charset="0"/>
              </a:rPr>
              <a:t>Techniques</a:t>
            </a:r>
          </a:p>
        </p:txBody>
      </p:sp>
      <p:sp>
        <p:nvSpPr>
          <p:cNvPr id="17" name="Rectangle 16">
            <a:extLst>
              <a:ext uri="{FF2B5EF4-FFF2-40B4-BE49-F238E27FC236}">
                <a16:creationId xmlns:a16="http://schemas.microsoft.com/office/drawing/2014/main" id="{ED688C23-96F1-49BF-96AB-33A7855D992D}"/>
              </a:ext>
            </a:extLst>
          </p:cNvPr>
          <p:cNvSpPr/>
          <p:nvPr/>
        </p:nvSpPr>
        <p:spPr>
          <a:xfrm>
            <a:off x="7632423" y="2947543"/>
            <a:ext cx="1188049" cy="600164"/>
          </a:xfrm>
          <a:prstGeom prst="rect">
            <a:avLst/>
          </a:prstGeom>
        </p:spPr>
        <p:txBody>
          <a:bodyPr wrap="square">
            <a:spAutoFit/>
          </a:bodyPr>
          <a:lstStyle/>
          <a:p>
            <a:pPr algn="ctr"/>
            <a:r>
              <a:rPr lang="en-US" sz="1100" b="1" dirty="0">
                <a:latin typeface="Times New Roman" panose="02020603050405020304" pitchFamily="18" charset="0"/>
                <a:cs typeface="Times New Roman" panose="02020603050405020304" pitchFamily="18" charset="0"/>
              </a:rPr>
              <a:t>Adaptable IT </a:t>
            </a:r>
          </a:p>
          <a:p>
            <a:pPr algn="ctr"/>
            <a:r>
              <a:rPr lang="en-US" sz="1100" b="1" dirty="0">
                <a:latin typeface="Times New Roman" panose="02020603050405020304" pitchFamily="18" charset="0"/>
                <a:cs typeface="Times New Roman" panose="02020603050405020304" pitchFamily="18" charset="0"/>
              </a:rPr>
              <a:t>based Training </a:t>
            </a:r>
          </a:p>
          <a:p>
            <a:pPr algn="ctr"/>
            <a:r>
              <a:rPr lang="en-US" sz="1100" b="1" dirty="0">
                <a:latin typeface="Times New Roman" panose="02020603050405020304" pitchFamily="18" charset="0"/>
                <a:cs typeface="Times New Roman" panose="02020603050405020304" pitchFamily="18" charset="0"/>
              </a:rPr>
              <a:t>Tools</a:t>
            </a:r>
          </a:p>
        </p:txBody>
      </p:sp>
      <p:sp>
        <p:nvSpPr>
          <p:cNvPr id="23" name="Arrow: Right 22">
            <a:extLst>
              <a:ext uri="{FF2B5EF4-FFF2-40B4-BE49-F238E27FC236}">
                <a16:creationId xmlns:a16="http://schemas.microsoft.com/office/drawing/2014/main" id="{B4812FA3-B0A9-4B73-B5EF-2C6848505A1F}"/>
              </a:ext>
            </a:extLst>
          </p:cNvPr>
          <p:cNvSpPr/>
          <p:nvPr/>
        </p:nvSpPr>
        <p:spPr>
          <a:xfrm rot="20533953">
            <a:off x="4816312" y="3923207"/>
            <a:ext cx="2870603" cy="132785"/>
          </a:xfrm>
          <a:prstGeom prst="rightArrow">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sp>
        <p:nvSpPr>
          <p:cNvPr id="25" name="Scroll: Vertical 24">
            <a:extLst>
              <a:ext uri="{FF2B5EF4-FFF2-40B4-BE49-F238E27FC236}">
                <a16:creationId xmlns:a16="http://schemas.microsoft.com/office/drawing/2014/main" id="{3BEC3F52-C11C-4677-9ED1-7ACE2901E59C}"/>
              </a:ext>
            </a:extLst>
          </p:cNvPr>
          <p:cNvSpPr/>
          <p:nvPr/>
        </p:nvSpPr>
        <p:spPr>
          <a:xfrm>
            <a:off x="4108787" y="3136551"/>
            <a:ext cx="1770948" cy="1396591"/>
          </a:xfrm>
          <a:prstGeom prst="verticalScroll">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ln>
                  <a:solidFill>
                    <a:schemeClr val="accent2">
                      <a:lumMod val="20000"/>
                      <a:lumOff val="80000"/>
                    </a:schemeClr>
                  </a:solidFill>
                </a:ln>
                <a:solidFill>
                  <a:schemeClr val="bg1"/>
                </a:solidFill>
                <a:latin typeface="Times New Roman" panose="02020603050405020304" pitchFamily="18" charset="0"/>
                <a:cs typeface="Times New Roman" panose="02020603050405020304" pitchFamily="18" charset="0"/>
              </a:rPr>
              <a:t>Analyzing and </a:t>
            </a:r>
          </a:p>
          <a:p>
            <a:pPr algn="ctr"/>
            <a:r>
              <a:rPr lang="en-US" sz="1200" dirty="0">
                <a:ln>
                  <a:solidFill>
                    <a:schemeClr val="accent2">
                      <a:lumMod val="20000"/>
                      <a:lumOff val="80000"/>
                    </a:schemeClr>
                  </a:solidFill>
                </a:ln>
                <a:solidFill>
                  <a:schemeClr val="bg1"/>
                </a:solidFill>
                <a:latin typeface="Times New Roman" panose="02020603050405020304" pitchFamily="18" charset="0"/>
                <a:cs typeface="Times New Roman" panose="02020603050405020304" pitchFamily="18" charset="0"/>
              </a:rPr>
              <a:t>find the</a:t>
            </a:r>
          </a:p>
          <a:p>
            <a:pPr algn="ctr"/>
            <a:r>
              <a:rPr lang="en-US" sz="1200" dirty="0">
                <a:ln>
                  <a:solidFill>
                    <a:schemeClr val="accent2">
                      <a:lumMod val="20000"/>
                      <a:lumOff val="80000"/>
                    </a:schemeClr>
                  </a:solidFill>
                </a:ln>
                <a:solidFill>
                  <a:schemeClr val="bg1"/>
                </a:solidFill>
                <a:latin typeface="Times New Roman" panose="02020603050405020304" pitchFamily="18" charset="0"/>
                <a:cs typeface="Times New Roman" panose="02020603050405020304" pitchFamily="18" charset="0"/>
              </a:rPr>
              <a:t> Best for nutrient </a:t>
            </a:r>
          </a:p>
          <a:p>
            <a:pPr algn="ctr"/>
            <a:r>
              <a:rPr lang="en-US" sz="1200" dirty="0">
                <a:ln>
                  <a:solidFill>
                    <a:schemeClr val="accent2">
                      <a:lumMod val="20000"/>
                      <a:lumOff val="80000"/>
                    </a:schemeClr>
                  </a:solidFill>
                </a:ln>
                <a:solidFill>
                  <a:schemeClr val="bg1"/>
                </a:solidFill>
                <a:latin typeface="Times New Roman" panose="02020603050405020304" pitchFamily="18" charset="0"/>
                <a:cs typeface="Times New Roman" panose="02020603050405020304" pitchFamily="18" charset="0"/>
              </a:rPr>
              <a:t>deficiency </a:t>
            </a:r>
          </a:p>
          <a:p>
            <a:pPr algn="ctr"/>
            <a:r>
              <a:rPr lang="en-US" sz="1200" dirty="0">
                <a:ln>
                  <a:solidFill>
                    <a:schemeClr val="accent2">
                      <a:lumMod val="20000"/>
                      <a:lumOff val="80000"/>
                    </a:schemeClr>
                  </a:solidFill>
                </a:ln>
                <a:solidFill>
                  <a:schemeClr val="bg1"/>
                </a:solidFill>
                <a:latin typeface="Times New Roman" panose="02020603050405020304" pitchFamily="18" charset="0"/>
                <a:cs typeface="Times New Roman" panose="02020603050405020304" pitchFamily="18" charset="0"/>
              </a:rPr>
              <a:t>identification</a:t>
            </a:r>
          </a:p>
        </p:txBody>
      </p:sp>
      <p:sp>
        <p:nvSpPr>
          <p:cNvPr id="27" name="Oval 26">
            <a:extLst>
              <a:ext uri="{FF2B5EF4-FFF2-40B4-BE49-F238E27FC236}">
                <a16:creationId xmlns:a16="http://schemas.microsoft.com/office/drawing/2014/main" id="{58D0179E-57B7-45BA-A526-B4E92C073A37}"/>
              </a:ext>
            </a:extLst>
          </p:cNvPr>
          <p:cNvSpPr/>
          <p:nvPr/>
        </p:nvSpPr>
        <p:spPr>
          <a:xfrm>
            <a:off x="7448872" y="2643758"/>
            <a:ext cx="1371600" cy="1283384"/>
          </a:xfrm>
          <a:prstGeom prst="ellipse">
            <a:avLst/>
          </a:prstGeom>
          <a:noFill/>
          <a:ln w="571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29" name="Oval 28">
            <a:extLst>
              <a:ext uri="{FF2B5EF4-FFF2-40B4-BE49-F238E27FC236}">
                <a16:creationId xmlns:a16="http://schemas.microsoft.com/office/drawing/2014/main" id="{C19F5C7C-8B88-4B98-A8D6-AEDFCD1988CD}"/>
              </a:ext>
            </a:extLst>
          </p:cNvPr>
          <p:cNvSpPr/>
          <p:nvPr/>
        </p:nvSpPr>
        <p:spPr>
          <a:xfrm>
            <a:off x="6981148" y="3433957"/>
            <a:ext cx="1371600" cy="1310808"/>
          </a:xfrm>
          <a:prstGeom prst="ellipse">
            <a:avLst/>
          </a:prstGeom>
          <a:noFill/>
          <a:ln w="571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ADC88DB7-B6F9-4834-9E08-5C04A73AC986}"/>
              </a:ext>
            </a:extLst>
          </p:cNvPr>
          <p:cNvSpPr/>
          <p:nvPr/>
        </p:nvSpPr>
        <p:spPr>
          <a:xfrm>
            <a:off x="7002257" y="4009251"/>
            <a:ext cx="1349647" cy="430887"/>
          </a:xfrm>
          <a:prstGeom prst="rect">
            <a:avLst/>
          </a:prstGeom>
        </p:spPr>
        <p:txBody>
          <a:bodyPr wrap="square">
            <a:spAutoFit/>
          </a:bodyPr>
          <a:lstStyle/>
          <a:p>
            <a:pPr algn="ctr"/>
            <a:r>
              <a:rPr lang="en-US" sz="1100" b="1" dirty="0">
                <a:latin typeface="Times New Roman" panose="02020603050405020304" pitchFamily="18" charset="0"/>
                <a:cs typeface="Times New Roman" panose="02020603050405020304" pitchFamily="18" charset="0"/>
              </a:rPr>
              <a:t>Machine Learning Techniques</a:t>
            </a:r>
          </a:p>
        </p:txBody>
      </p:sp>
    </p:spTree>
    <p:extLst>
      <p:ext uri="{BB962C8B-B14F-4D97-AF65-F5344CB8AC3E}">
        <p14:creationId xmlns:p14="http://schemas.microsoft.com/office/powerpoint/2010/main" val="8259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4DA59-F9D7-4EE8-B368-071DC4D378BE}"/>
              </a:ext>
            </a:extLst>
          </p:cNvPr>
          <p:cNvSpPr txBox="1">
            <a:spLocks/>
          </p:cNvSpPr>
          <p:nvPr/>
        </p:nvSpPr>
        <p:spPr>
          <a:xfrm>
            <a:off x="1198538" y="58603"/>
            <a:ext cx="7316812" cy="843548"/>
          </a:xfrm>
        </p:spPr>
        <p:txBody>
          <a:bodyPr>
            <a:normAutofit fontScale="37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b="1" dirty="0">
                <a:latin typeface="Algerian" panose="04020705040A02060702" pitchFamily="82" charset="0"/>
              </a:rPr>
              <a:t>     </a:t>
            </a:r>
            <a:br>
              <a:rPr lang="en-US" b="1" dirty="0">
                <a:latin typeface="Algerian" panose="04020705040A02060702" pitchFamily="82" charset="0"/>
              </a:rPr>
            </a:br>
            <a:r>
              <a:rPr lang="en-US" b="1" dirty="0">
                <a:latin typeface="Algerian" panose="04020705040A02060702" pitchFamily="82" charset="0"/>
              </a:rPr>
              <a:t>     </a:t>
            </a:r>
            <a:r>
              <a:rPr lang="en-US" sz="6400" b="1" dirty="0">
                <a:latin typeface="Algerian" panose="04020705040A02060702" pitchFamily="82" charset="0"/>
              </a:rPr>
              <a:t>Objectives</a:t>
            </a:r>
            <a:r>
              <a:rPr lang="en-US" b="1" dirty="0">
                <a:latin typeface="Arial"/>
              </a:rPr>
              <a:t> </a:t>
            </a:r>
            <a:br>
              <a:rPr lang="en-US" b="1" dirty="0">
                <a:latin typeface="Algerian" panose="04020705040A02060702" pitchFamily="82" charset="0"/>
              </a:rPr>
            </a:br>
            <a:endParaRPr lang="en-US" b="1" dirty="0">
              <a:latin typeface="Algerian" panose="04020705040A02060702" pitchFamily="82" charset="0"/>
            </a:endParaRPr>
          </a:p>
        </p:txBody>
      </p:sp>
      <p:grpSp>
        <p:nvGrpSpPr>
          <p:cNvPr id="8" name="Group 7">
            <a:extLst>
              <a:ext uri="{FF2B5EF4-FFF2-40B4-BE49-F238E27FC236}">
                <a16:creationId xmlns:a16="http://schemas.microsoft.com/office/drawing/2014/main" id="{4B5B1F64-5CC3-4DFB-8954-59872CBE123C}"/>
              </a:ext>
            </a:extLst>
          </p:cNvPr>
          <p:cNvGrpSpPr/>
          <p:nvPr/>
        </p:nvGrpSpPr>
        <p:grpSpPr>
          <a:xfrm>
            <a:off x="7929752" y="0"/>
            <a:ext cx="572232" cy="2897471"/>
            <a:chOff x="3942094" y="-1847"/>
            <a:chExt cx="762976" cy="3863294"/>
          </a:xfrm>
          <a:solidFill>
            <a:schemeClr val="accent1">
              <a:lumMod val="75000"/>
            </a:schemeClr>
          </a:solidFill>
        </p:grpSpPr>
        <p:sp>
          <p:nvSpPr>
            <p:cNvPr id="9" name="Rectangle 8">
              <a:extLst>
                <a:ext uri="{FF2B5EF4-FFF2-40B4-BE49-F238E27FC236}">
                  <a16:creationId xmlns:a16="http://schemas.microsoft.com/office/drawing/2014/main" id="{0665F157-3F26-4D44-8E92-F683085C95F4}"/>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0" name="Freeform: Shape 9">
              <a:extLst>
                <a:ext uri="{FF2B5EF4-FFF2-40B4-BE49-F238E27FC236}">
                  <a16:creationId xmlns:a16="http://schemas.microsoft.com/office/drawing/2014/main" id="{381B3CBF-25CC-4C58-B460-9776FAFA087B}"/>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grpSp>
      <p:grpSp>
        <p:nvGrpSpPr>
          <p:cNvPr id="11" name="Group 10">
            <a:extLst>
              <a:ext uri="{FF2B5EF4-FFF2-40B4-BE49-F238E27FC236}">
                <a16:creationId xmlns:a16="http://schemas.microsoft.com/office/drawing/2014/main" id="{6295AD54-AC73-4291-8B32-200B23FDE9E2}"/>
              </a:ext>
            </a:extLst>
          </p:cNvPr>
          <p:cNvGrpSpPr/>
          <p:nvPr/>
        </p:nvGrpSpPr>
        <p:grpSpPr>
          <a:xfrm>
            <a:off x="7306648" y="0"/>
            <a:ext cx="572232" cy="2202451"/>
            <a:chOff x="3158599" y="-1847"/>
            <a:chExt cx="762976" cy="2936601"/>
          </a:xfrm>
          <a:solidFill>
            <a:schemeClr val="tx2">
              <a:lumMod val="75000"/>
            </a:schemeClr>
          </a:solidFill>
        </p:grpSpPr>
        <p:sp>
          <p:nvSpPr>
            <p:cNvPr id="12" name="Rectangle 11">
              <a:extLst>
                <a:ext uri="{FF2B5EF4-FFF2-40B4-BE49-F238E27FC236}">
                  <a16:creationId xmlns:a16="http://schemas.microsoft.com/office/drawing/2014/main" id="{B27979D5-E9A7-4945-8602-7A32952B215A}"/>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3" name="Freeform: Shape 12">
              <a:extLst>
                <a:ext uri="{FF2B5EF4-FFF2-40B4-BE49-F238E27FC236}">
                  <a16:creationId xmlns:a16="http://schemas.microsoft.com/office/drawing/2014/main" id="{0FF00771-A1BB-40A7-803B-0D24535556FA}"/>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grpSp>
      <p:grpSp>
        <p:nvGrpSpPr>
          <p:cNvPr id="14" name="Group 13">
            <a:extLst>
              <a:ext uri="{FF2B5EF4-FFF2-40B4-BE49-F238E27FC236}">
                <a16:creationId xmlns:a16="http://schemas.microsoft.com/office/drawing/2014/main" id="{028D7FCE-8D28-4392-BE3C-66E087A2FBDC}"/>
              </a:ext>
            </a:extLst>
          </p:cNvPr>
          <p:cNvGrpSpPr/>
          <p:nvPr/>
        </p:nvGrpSpPr>
        <p:grpSpPr>
          <a:xfrm>
            <a:off x="6519104" y="0"/>
            <a:ext cx="1077996" cy="4117059"/>
            <a:chOff x="2015424" y="-1847"/>
            <a:chExt cx="1437328" cy="5489412"/>
          </a:xfrm>
          <a:solidFill>
            <a:schemeClr val="accent1">
              <a:lumMod val="50000"/>
            </a:schemeClr>
          </a:solidFill>
        </p:grpSpPr>
        <p:sp>
          <p:nvSpPr>
            <p:cNvPr id="15" name="Rectangle 14">
              <a:extLst>
                <a:ext uri="{FF2B5EF4-FFF2-40B4-BE49-F238E27FC236}">
                  <a16:creationId xmlns:a16="http://schemas.microsoft.com/office/drawing/2014/main" id="{C2EAF85B-F5E6-4D1B-8F2A-233F88FFD5FF}"/>
                </a:ext>
              </a:extLst>
            </p:cNvPr>
            <p:cNvSpPr/>
            <p:nvPr/>
          </p:nvSpPr>
          <p:spPr>
            <a:xfrm>
              <a:off x="2701620" y="-1847"/>
              <a:ext cx="72000" cy="402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6" name="Rounded Rectangle 51">
              <a:extLst>
                <a:ext uri="{FF2B5EF4-FFF2-40B4-BE49-F238E27FC236}">
                  <a16:creationId xmlns:a16="http://schemas.microsoft.com/office/drawing/2014/main" id="{8D43403E-626B-4688-9A6B-61EBD680254D}"/>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grpSp>
      <p:grpSp>
        <p:nvGrpSpPr>
          <p:cNvPr id="17" name="Group 16">
            <a:extLst>
              <a:ext uri="{FF2B5EF4-FFF2-40B4-BE49-F238E27FC236}">
                <a16:creationId xmlns:a16="http://schemas.microsoft.com/office/drawing/2014/main" id="{73C78C5A-901E-48E6-98F9-3D51137B3D7A}"/>
              </a:ext>
            </a:extLst>
          </p:cNvPr>
          <p:cNvGrpSpPr/>
          <p:nvPr/>
        </p:nvGrpSpPr>
        <p:grpSpPr>
          <a:xfrm>
            <a:off x="5614219" y="4934"/>
            <a:ext cx="572234" cy="2721672"/>
            <a:chOff x="808111" y="-1847"/>
            <a:chExt cx="762978" cy="3628896"/>
          </a:xfrm>
          <a:solidFill>
            <a:schemeClr val="accent6">
              <a:lumMod val="75000"/>
            </a:schemeClr>
          </a:solidFill>
        </p:grpSpPr>
        <p:sp>
          <p:nvSpPr>
            <p:cNvPr id="18" name="Rectangle 17">
              <a:extLst>
                <a:ext uri="{FF2B5EF4-FFF2-40B4-BE49-F238E27FC236}">
                  <a16:creationId xmlns:a16="http://schemas.microsoft.com/office/drawing/2014/main" id="{96ED5BE3-70EA-4F48-9959-54BEBCA1AE8F}"/>
                </a:ext>
              </a:extLst>
            </p:cNvPr>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9" name="Freeform: Shape 18">
              <a:extLst>
                <a:ext uri="{FF2B5EF4-FFF2-40B4-BE49-F238E27FC236}">
                  <a16:creationId xmlns:a16="http://schemas.microsoft.com/office/drawing/2014/main" id="{A775E6CA-250C-4720-A8C5-E2722821E5F4}"/>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grpSp>
      <p:grpSp>
        <p:nvGrpSpPr>
          <p:cNvPr id="20" name="Group 19">
            <a:extLst>
              <a:ext uri="{FF2B5EF4-FFF2-40B4-BE49-F238E27FC236}">
                <a16:creationId xmlns:a16="http://schemas.microsoft.com/office/drawing/2014/main" id="{7C18CB85-34F1-448B-BAF6-0C2820482A9D}"/>
              </a:ext>
            </a:extLst>
          </p:cNvPr>
          <p:cNvGrpSpPr/>
          <p:nvPr/>
        </p:nvGrpSpPr>
        <p:grpSpPr>
          <a:xfrm>
            <a:off x="6173339" y="13678"/>
            <a:ext cx="572232" cy="1837388"/>
            <a:chOff x="1591607" y="-20084"/>
            <a:chExt cx="762976" cy="2449850"/>
          </a:xfrm>
          <a:solidFill>
            <a:srgbClr val="00B0F0"/>
          </a:solidFill>
        </p:grpSpPr>
        <p:sp>
          <p:nvSpPr>
            <p:cNvPr id="21" name="Rectangle 20">
              <a:extLst>
                <a:ext uri="{FF2B5EF4-FFF2-40B4-BE49-F238E27FC236}">
                  <a16:creationId xmlns:a16="http://schemas.microsoft.com/office/drawing/2014/main" id="{94FB0C70-048E-4E68-A118-5EA6DD691AE3}"/>
                </a:ext>
              </a:extLst>
            </p:cNvPr>
            <p:cNvSpPr/>
            <p:nvPr/>
          </p:nvSpPr>
          <p:spPr>
            <a:xfrm>
              <a:off x="1936171" y="-20084"/>
              <a:ext cx="72000"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22" name="Freeform: Shape 21">
              <a:extLst>
                <a:ext uri="{FF2B5EF4-FFF2-40B4-BE49-F238E27FC236}">
                  <a16:creationId xmlns:a16="http://schemas.microsoft.com/office/drawing/2014/main" id="{B50806E2-E770-4D7F-A486-C753FD359344}"/>
                </a:ext>
              </a:extLst>
            </p:cNvPr>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grpSp>
      <p:sp>
        <p:nvSpPr>
          <p:cNvPr id="23" name="Rectangle: Rounded Corners 36">
            <a:extLst>
              <a:ext uri="{FF2B5EF4-FFF2-40B4-BE49-F238E27FC236}">
                <a16:creationId xmlns:a16="http://schemas.microsoft.com/office/drawing/2014/main" id="{FA9B05A8-1BFA-4919-801D-ED251BE40F3F}"/>
              </a:ext>
            </a:extLst>
          </p:cNvPr>
          <p:cNvSpPr/>
          <p:nvPr/>
        </p:nvSpPr>
        <p:spPr>
          <a:xfrm>
            <a:off x="467544" y="1995686"/>
            <a:ext cx="1830107" cy="115272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2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Data Collection</a:t>
            </a:r>
          </a:p>
        </p:txBody>
      </p:sp>
      <p:sp>
        <p:nvSpPr>
          <p:cNvPr id="24" name="Rectangle: Rounded Corners 23">
            <a:extLst>
              <a:ext uri="{FF2B5EF4-FFF2-40B4-BE49-F238E27FC236}">
                <a16:creationId xmlns:a16="http://schemas.microsoft.com/office/drawing/2014/main" id="{6A318BEA-7490-4634-82E8-B9464894A743}"/>
              </a:ext>
            </a:extLst>
          </p:cNvPr>
          <p:cNvSpPr/>
          <p:nvPr/>
        </p:nvSpPr>
        <p:spPr>
          <a:xfrm>
            <a:off x="2516548" y="1995686"/>
            <a:ext cx="1767420" cy="1152728"/>
          </a:xfrm>
          <a:prstGeom prst="roundRect">
            <a:avLst/>
          </a:prstGeom>
          <a:solidFill>
            <a:schemeClr val="tx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dirty="0">
              <a:latin typeface="Times New Roman" panose="02020603050405020304" pitchFamily="18" charset="0"/>
              <a:cs typeface="Times New Roman" panose="02020603050405020304" pitchFamily="18" charset="0"/>
            </a:endParaRPr>
          </a:p>
          <a:p>
            <a:pPr algn="ctr"/>
            <a:r>
              <a:rPr lang="en-US" sz="1350" dirty="0">
                <a:latin typeface="Times New Roman" panose="02020603050405020304" pitchFamily="18" charset="0"/>
                <a:cs typeface="Times New Roman" panose="02020603050405020304" pitchFamily="18" charset="0"/>
              </a:rPr>
              <a:t>Image Preprocessing</a:t>
            </a:r>
          </a:p>
        </p:txBody>
      </p:sp>
      <p:sp>
        <p:nvSpPr>
          <p:cNvPr id="25" name="Text Placeholder 22">
            <a:extLst>
              <a:ext uri="{FF2B5EF4-FFF2-40B4-BE49-F238E27FC236}">
                <a16:creationId xmlns:a16="http://schemas.microsoft.com/office/drawing/2014/main" id="{5DCE4C2C-456F-4B75-A870-11209986CC0F}"/>
              </a:ext>
            </a:extLst>
          </p:cNvPr>
          <p:cNvSpPr txBox="1">
            <a:spLocks/>
          </p:cNvSpPr>
          <p:nvPr/>
        </p:nvSpPr>
        <p:spPr>
          <a:xfrm>
            <a:off x="1060907" y="2093858"/>
            <a:ext cx="679340" cy="3641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100" b="1" dirty="0">
                <a:cs typeface="Arial" pitchFamily="34" charset="0"/>
              </a:rPr>
              <a:t>01</a:t>
            </a:r>
          </a:p>
        </p:txBody>
      </p:sp>
      <p:sp>
        <p:nvSpPr>
          <p:cNvPr id="26" name="Text Placeholder 22">
            <a:extLst>
              <a:ext uri="{FF2B5EF4-FFF2-40B4-BE49-F238E27FC236}">
                <a16:creationId xmlns:a16="http://schemas.microsoft.com/office/drawing/2014/main" id="{5827A391-382A-4513-844B-07CF543929D0}"/>
              </a:ext>
            </a:extLst>
          </p:cNvPr>
          <p:cNvSpPr txBox="1">
            <a:spLocks/>
          </p:cNvSpPr>
          <p:nvPr/>
        </p:nvSpPr>
        <p:spPr>
          <a:xfrm>
            <a:off x="2993202" y="2082424"/>
            <a:ext cx="679340" cy="32956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100" b="1" dirty="0">
                <a:solidFill>
                  <a:schemeClr val="bg1"/>
                </a:solidFill>
                <a:cs typeface="Arial" pitchFamily="34" charset="0"/>
              </a:rPr>
              <a:t>02</a:t>
            </a:r>
          </a:p>
        </p:txBody>
      </p:sp>
      <p:sp>
        <p:nvSpPr>
          <p:cNvPr id="27" name="Freeform 375">
            <a:extLst>
              <a:ext uri="{FF2B5EF4-FFF2-40B4-BE49-F238E27FC236}">
                <a16:creationId xmlns:a16="http://schemas.microsoft.com/office/drawing/2014/main" id="{B510F422-98F0-4AC1-A6BC-48C05B4B6A18}"/>
              </a:ext>
            </a:extLst>
          </p:cNvPr>
          <p:cNvSpPr/>
          <p:nvPr/>
        </p:nvSpPr>
        <p:spPr>
          <a:xfrm>
            <a:off x="713129" y="282025"/>
            <a:ext cx="224364" cy="282197"/>
          </a:xfrm>
          <a:custGeom>
            <a:avLst/>
            <a:gdLst>
              <a:gd name="connsiteX0" fmla="*/ 1749152 w 2754884"/>
              <a:gd name="connsiteY0" fmla="*/ 0 h 3485604"/>
              <a:gd name="connsiteX1" fmla="*/ 2727120 w 2754884"/>
              <a:gd name="connsiteY1" fmla="*/ 297643 h 3485604"/>
              <a:gd name="connsiteX2" fmla="*/ 2754884 w 2754884"/>
              <a:gd name="connsiteY2" fmla="*/ 318329 h 3485604"/>
              <a:gd name="connsiteX3" fmla="*/ 2717953 w 2754884"/>
              <a:gd name="connsiteY3" fmla="*/ 352196 h 3485604"/>
              <a:gd name="connsiteX4" fmla="*/ 2439975 w 2754884"/>
              <a:gd name="connsiteY4" fmla="*/ 692133 h 3485604"/>
              <a:gd name="connsiteX5" fmla="*/ 2415426 w 2754884"/>
              <a:gd name="connsiteY5" fmla="*/ 732906 h 3485604"/>
              <a:gd name="connsiteX6" fmla="*/ 2334302 w 2754884"/>
              <a:gd name="connsiteY6" fmla="*/ 684329 h 3485604"/>
              <a:gd name="connsiteX7" fmla="*/ 1753915 w 2754884"/>
              <a:gd name="connsiteY7" fmla="*/ 539477 h 3485604"/>
              <a:gd name="connsiteX8" fmla="*/ 561040 w 2754884"/>
              <a:gd name="connsiteY8" fmla="*/ 1497755 h 3485604"/>
              <a:gd name="connsiteX9" fmla="*/ 560739 w 2754884"/>
              <a:gd name="connsiteY9" fmla="*/ 1499702 h 3485604"/>
              <a:gd name="connsiteX10" fmla="*/ 560289 w 2754884"/>
              <a:gd name="connsiteY10" fmla="*/ 1501410 h 3485604"/>
              <a:gd name="connsiteX11" fmla="*/ 535635 w 2754884"/>
              <a:gd name="connsiteY11" fmla="*/ 1740366 h 3485604"/>
              <a:gd name="connsiteX12" fmla="*/ 560289 w 2754884"/>
              <a:gd name="connsiteY12" fmla="*/ 1979322 h 3485604"/>
              <a:gd name="connsiteX13" fmla="*/ 581224 w 2754884"/>
              <a:gd name="connsiteY13" fmla="*/ 2058873 h 3485604"/>
              <a:gd name="connsiteX14" fmla="*/ 591043 w 2754884"/>
              <a:gd name="connsiteY14" fmla="*/ 2096515 h 3485604"/>
              <a:gd name="connsiteX15" fmla="*/ 1753915 w 2754884"/>
              <a:gd name="connsiteY15" fmla="*/ 2939777 h 3485604"/>
              <a:gd name="connsiteX16" fmla="*/ 2115996 w 2754884"/>
              <a:gd name="connsiteY16" fmla="*/ 2885821 h 3485604"/>
              <a:gd name="connsiteX17" fmla="*/ 2221822 w 2754884"/>
              <a:gd name="connsiteY17" fmla="*/ 2847643 h 3485604"/>
              <a:gd name="connsiteX18" fmla="*/ 2230086 w 2754884"/>
              <a:gd name="connsiteY18" fmla="*/ 2870424 h 3485604"/>
              <a:gd name="connsiteX19" fmla="*/ 2439975 w 2754884"/>
              <a:gd name="connsiteY19" fmla="*/ 3260589 h 3485604"/>
              <a:gd name="connsiteX20" fmla="*/ 2485496 w 2754884"/>
              <a:gd name="connsiteY20" fmla="*/ 3322010 h 3485604"/>
              <a:gd name="connsiteX21" fmla="*/ 2430001 w 2754884"/>
              <a:gd name="connsiteY21" fmla="*/ 3348646 h 3485604"/>
              <a:gd name="connsiteX22" fmla="*/ 1749152 w 2754884"/>
              <a:gd name="connsiteY22" fmla="*/ 3485604 h 3485604"/>
              <a:gd name="connsiteX23" fmla="*/ 0 w 2754884"/>
              <a:gd name="connsiteY23" fmla="*/ 1742802 h 3485604"/>
              <a:gd name="connsiteX24" fmla="*/ 1749152 w 2754884"/>
              <a:gd name="connsiteY24" fmla="*/ 0 h 348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4884" h="3485604">
                <a:moveTo>
                  <a:pt x="1749152" y="0"/>
                </a:moveTo>
                <a:cubicBezTo>
                  <a:pt x="2111413" y="0"/>
                  <a:pt x="2447953" y="109727"/>
                  <a:pt x="2727120" y="297643"/>
                </a:cubicBezTo>
                <a:lnTo>
                  <a:pt x="2754884" y="318329"/>
                </a:lnTo>
                <a:lnTo>
                  <a:pt x="2717953" y="352196"/>
                </a:lnTo>
                <a:cubicBezTo>
                  <a:pt x="2614963" y="456111"/>
                  <a:pt x="2521795" y="569937"/>
                  <a:pt x="2439975" y="692133"/>
                </a:cubicBezTo>
                <a:lnTo>
                  <a:pt x="2415426" y="732906"/>
                </a:lnTo>
                <a:lnTo>
                  <a:pt x="2334302" y="684329"/>
                </a:lnTo>
                <a:cubicBezTo>
                  <a:pt x="2161774" y="591950"/>
                  <a:pt x="1964062" y="539477"/>
                  <a:pt x="1753915" y="539477"/>
                </a:cubicBezTo>
                <a:cubicBezTo>
                  <a:pt x="1165505" y="539477"/>
                  <a:pt x="674578" y="950867"/>
                  <a:pt x="561040" y="1497755"/>
                </a:cubicBezTo>
                <a:lnTo>
                  <a:pt x="560739" y="1499702"/>
                </a:lnTo>
                <a:lnTo>
                  <a:pt x="560289" y="1501410"/>
                </a:lnTo>
                <a:cubicBezTo>
                  <a:pt x="544124" y="1578595"/>
                  <a:pt x="535635" y="1658512"/>
                  <a:pt x="535635" y="1740366"/>
                </a:cubicBezTo>
                <a:cubicBezTo>
                  <a:pt x="535635" y="1822220"/>
                  <a:pt x="544124" y="1902137"/>
                  <a:pt x="560289" y="1979322"/>
                </a:cubicBezTo>
                <a:lnTo>
                  <a:pt x="581224" y="2058873"/>
                </a:lnTo>
                <a:lnTo>
                  <a:pt x="591043" y="2096515"/>
                </a:lnTo>
                <a:cubicBezTo>
                  <a:pt x="745207" y="2585059"/>
                  <a:pt x="1207534" y="2939777"/>
                  <a:pt x="1753915" y="2939777"/>
                </a:cubicBezTo>
                <a:cubicBezTo>
                  <a:pt x="1880003" y="2939777"/>
                  <a:pt x="2001615" y="2920887"/>
                  <a:pt x="2115996" y="2885821"/>
                </a:cubicBezTo>
                <a:lnTo>
                  <a:pt x="2221822" y="2847643"/>
                </a:lnTo>
                <a:lnTo>
                  <a:pt x="2230086" y="2870424"/>
                </a:lnTo>
                <a:cubicBezTo>
                  <a:pt x="2287684" y="3007824"/>
                  <a:pt x="2358156" y="3138392"/>
                  <a:pt x="2439975" y="3260589"/>
                </a:cubicBezTo>
                <a:lnTo>
                  <a:pt x="2485496" y="3322010"/>
                </a:lnTo>
                <a:lnTo>
                  <a:pt x="2430001" y="3348646"/>
                </a:lnTo>
                <a:cubicBezTo>
                  <a:pt x="2220735" y="3436837"/>
                  <a:pt x="1990660" y="3485604"/>
                  <a:pt x="1749152" y="3485604"/>
                </a:cubicBezTo>
                <a:cubicBezTo>
                  <a:pt x="783122" y="3485604"/>
                  <a:pt x="0" y="2705325"/>
                  <a:pt x="0" y="1742802"/>
                </a:cubicBezTo>
                <a:cubicBezTo>
                  <a:pt x="0" y="780279"/>
                  <a:pt x="783122" y="0"/>
                  <a:pt x="1749152"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dirty="0"/>
          </a:p>
        </p:txBody>
      </p:sp>
      <p:sp>
        <p:nvSpPr>
          <p:cNvPr id="28" name="Freeform 376">
            <a:extLst>
              <a:ext uri="{FF2B5EF4-FFF2-40B4-BE49-F238E27FC236}">
                <a16:creationId xmlns:a16="http://schemas.microsoft.com/office/drawing/2014/main" id="{B119CCF1-26D5-4CF5-B2C8-1E1AF373090C}"/>
              </a:ext>
            </a:extLst>
          </p:cNvPr>
          <p:cNvSpPr/>
          <p:nvPr/>
        </p:nvSpPr>
        <p:spPr>
          <a:xfrm>
            <a:off x="802287" y="369591"/>
            <a:ext cx="88416" cy="105654"/>
          </a:xfrm>
          <a:custGeom>
            <a:avLst/>
            <a:gdLst>
              <a:gd name="connsiteX0" fmla="*/ 651454 w 1065402"/>
              <a:gd name="connsiteY0" fmla="*/ 0 h 1267982"/>
              <a:gd name="connsiteX1" fmla="*/ 1015688 w 1065402"/>
              <a:gd name="connsiteY1" fmla="*/ 108276 h 1267982"/>
              <a:gd name="connsiteX2" fmla="*/ 1065402 w 1065402"/>
              <a:gd name="connsiteY2" fmla="*/ 148194 h 1267982"/>
              <a:gd name="connsiteX3" fmla="*/ 1051074 w 1065402"/>
              <a:gd name="connsiteY3" fmla="*/ 187692 h 1267982"/>
              <a:gd name="connsiteX4" fmla="*/ 948728 w 1065402"/>
              <a:gd name="connsiteY4" fmla="*/ 870725 h 1267982"/>
              <a:gd name="connsiteX5" fmla="*/ 960481 w 1065402"/>
              <a:gd name="connsiteY5" fmla="*/ 1105571 h 1267982"/>
              <a:gd name="connsiteX6" fmla="*/ 972149 w 1065402"/>
              <a:gd name="connsiteY6" fmla="*/ 1182705 h 1267982"/>
              <a:gd name="connsiteX7" fmla="*/ 905029 w 1065402"/>
              <a:gd name="connsiteY7" fmla="*/ 1218160 h 1267982"/>
              <a:gd name="connsiteX8" fmla="*/ 651454 w 1065402"/>
              <a:gd name="connsiteY8" fmla="*/ 1267982 h 1267982"/>
              <a:gd name="connsiteX9" fmla="*/ 0 w 1065402"/>
              <a:gd name="connsiteY9" fmla="*/ 633991 h 1267982"/>
              <a:gd name="connsiteX10" fmla="*/ 651454 w 1065402"/>
              <a:gd name="connsiteY10" fmla="*/ 0 h 126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5402" h="1267982">
                <a:moveTo>
                  <a:pt x="651454" y="0"/>
                </a:moveTo>
                <a:cubicBezTo>
                  <a:pt x="786375" y="0"/>
                  <a:pt x="911715" y="39916"/>
                  <a:pt x="1015688" y="108276"/>
                </a:cubicBezTo>
                <a:lnTo>
                  <a:pt x="1065402" y="148194"/>
                </a:lnTo>
                <a:lnTo>
                  <a:pt x="1051074" y="187692"/>
                </a:lnTo>
                <a:cubicBezTo>
                  <a:pt x="984560" y="403462"/>
                  <a:pt x="948728" y="632872"/>
                  <a:pt x="948728" y="870725"/>
                </a:cubicBezTo>
                <a:cubicBezTo>
                  <a:pt x="948728" y="950010"/>
                  <a:pt x="952709" y="1028356"/>
                  <a:pt x="960481" y="1105571"/>
                </a:cubicBezTo>
                <a:lnTo>
                  <a:pt x="972149" y="1182705"/>
                </a:lnTo>
                <a:lnTo>
                  <a:pt x="905029" y="1218160"/>
                </a:lnTo>
                <a:cubicBezTo>
                  <a:pt x="827091" y="1250242"/>
                  <a:pt x="741401" y="1267982"/>
                  <a:pt x="651454" y="1267982"/>
                </a:cubicBezTo>
                <a:cubicBezTo>
                  <a:pt x="291666" y="1267982"/>
                  <a:pt x="0" y="984135"/>
                  <a:pt x="0" y="633991"/>
                </a:cubicBezTo>
                <a:cubicBezTo>
                  <a:pt x="0" y="283847"/>
                  <a:pt x="291666" y="0"/>
                  <a:pt x="651454"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29" name="Freeform 377">
            <a:extLst>
              <a:ext uri="{FF2B5EF4-FFF2-40B4-BE49-F238E27FC236}">
                <a16:creationId xmlns:a16="http://schemas.microsoft.com/office/drawing/2014/main" id="{90D77789-F2FD-4E4A-8335-F5E234DF74D2}"/>
              </a:ext>
            </a:extLst>
          </p:cNvPr>
          <p:cNvSpPr/>
          <p:nvPr/>
        </p:nvSpPr>
        <p:spPr>
          <a:xfrm>
            <a:off x="628052" y="195486"/>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30" name="Freeform 378">
            <a:extLst>
              <a:ext uri="{FF2B5EF4-FFF2-40B4-BE49-F238E27FC236}">
                <a16:creationId xmlns:a16="http://schemas.microsoft.com/office/drawing/2014/main" id="{67B1DADA-542C-4BE2-B9BB-E39FDB3C9054}"/>
              </a:ext>
            </a:extLst>
          </p:cNvPr>
          <p:cNvSpPr/>
          <p:nvPr/>
        </p:nvSpPr>
        <p:spPr>
          <a:xfrm>
            <a:off x="890514" y="265535"/>
            <a:ext cx="340787" cy="346373"/>
          </a:xfrm>
          <a:custGeom>
            <a:avLst/>
            <a:gdLst/>
            <a:ahLst/>
            <a:cxnLst/>
            <a:rect l="l" t="t" r="r" b="b"/>
            <a:pathLst>
              <a:path w="3099162" h="3143008">
                <a:moveTo>
                  <a:pt x="1999064" y="1245778"/>
                </a:moveTo>
                <a:lnTo>
                  <a:pt x="2001216" y="1245778"/>
                </a:lnTo>
                <a:cubicBezTo>
                  <a:pt x="2006731" y="1272090"/>
                  <a:pt x="2012649" y="1301297"/>
                  <a:pt x="2018972" y="1333398"/>
                </a:cubicBezTo>
                <a:cubicBezTo>
                  <a:pt x="2025294" y="1365498"/>
                  <a:pt x="2031212" y="1394436"/>
                  <a:pt x="2036727" y="1420211"/>
                </a:cubicBezTo>
                <a:lnTo>
                  <a:pt x="2073315" y="1587107"/>
                </a:lnTo>
                <a:lnTo>
                  <a:pt x="1926964" y="1587107"/>
                </a:lnTo>
                <a:lnTo>
                  <a:pt x="1964628" y="1420277"/>
                </a:lnTo>
                <a:cubicBezTo>
                  <a:pt x="1969627" y="1395412"/>
                  <a:pt x="1975232" y="1366725"/>
                  <a:pt x="1981442" y="1334213"/>
                </a:cubicBezTo>
                <a:cubicBezTo>
                  <a:pt x="1987652" y="1301702"/>
                  <a:pt x="1993526" y="1272223"/>
                  <a:pt x="1999064" y="1245778"/>
                </a:cubicBezTo>
                <a:close/>
                <a:moveTo>
                  <a:pt x="1275811" y="1236091"/>
                </a:moveTo>
                <a:cubicBezTo>
                  <a:pt x="1308115" y="1236695"/>
                  <a:pt x="1335035" y="1249003"/>
                  <a:pt x="1356572" y="1273014"/>
                </a:cubicBezTo>
                <a:cubicBezTo>
                  <a:pt x="1378108" y="1297025"/>
                  <a:pt x="1394260" y="1329110"/>
                  <a:pt x="1405029" y="1369270"/>
                </a:cubicBezTo>
                <a:cubicBezTo>
                  <a:pt x="1415797" y="1409430"/>
                  <a:pt x="1421181" y="1454035"/>
                  <a:pt x="1421181" y="1503086"/>
                </a:cubicBezTo>
                <a:cubicBezTo>
                  <a:pt x="1421114" y="1585737"/>
                  <a:pt x="1408865" y="1652171"/>
                  <a:pt x="1384434" y="1702390"/>
                </a:cubicBezTo>
                <a:cubicBezTo>
                  <a:pt x="1360004" y="1752608"/>
                  <a:pt x="1323796" y="1778401"/>
                  <a:pt x="1275811" y="1779769"/>
                </a:cubicBezTo>
                <a:cubicBezTo>
                  <a:pt x="1227623" y="1778334"/>
                  <a:pt x="1190742" y="1752675"/>
                  <a:pt x="1165168" y="1702793"/>
                </a:cubicBezTo>
                <a:cubicBezTo>
                  <a:pt x="1139594" y="1652911"/>
                  <a:pt x="1126941" y="1587419"/>
                  <a:pt x="1127210" y="1506316"/>
                </a:cubicBezTo>
                <a:cubicBezTo>
                  <a:pt x="1127170" y="1457903"/>
                  <a:pt x="1132514" y="1413337"/>
                  <a:pt x="1143242" y="1372619"/>
                </a:cubicBezTo>
                <a:cubicBezTo>
                  <a:pt x="1153971" y="1331901"/>
                  <a:pt x="1170322" y="1299138"/>
                  <a:pt x="1192297" y="1274330"/>
                </a:cubicBezTo>
                <a:cubicBezTo>
                  <a:pt x="1214272" y="1249522"/>
                  <a:pt x="1242110" y="1236775"/>
                  <a:pt x="1275811" y="1236091"/>
                </a:cubicBezTo>
                <a:close/>
                <a:moveTo>
                  <a:pt x="2444423" y="1091998"/>
                </a:moveTo>
                <a:lnTo>
                  <a:pt x="2444423" y="1923862"/>
                </a:lnTo>
                <a:lnTo>
                  <a:pt x="2909261" y="1923862"/>
                </a:lnTo>
                <a:lnTo>
                  <a:pt x="2909261" y="1763625"/>
                </a:lnTo>
                <a:lnTo>
                  <a:pt x="2633722" y="1763625"/>
                </a:lnTo>
                <a:lnTo>
                  <a:pt x="2633722" y="1091998"/>
                </a:lnTo>
                <a:close/>
                <a:moveTo>
                  <a:pt x="1887148" y="1091998"/>
                </a:moveTo>
                <a:lnTo>
                  <a:pt x="1667621" y="1923862"/>
                </a:lnTo>
                <a:lnTo>
                  <a:pt x="1859169" y="1923862"/>
                </a:lnTo>
                <a:lnTo>
                  <a:pt x="1904366" y="1730124"/>
                </a:lnTo>
                <a:lnTo>
                  <a:pt x="2095914" y="1730124"/>
                </a:lnTo>
                <a:lnTo>
                  <a:pt x="2144338" y="1923862"/>
                </a:lnTo>
                <a:lnTo>
                  <a:pt x="2340190" y="1923862"/>
                </a:lnTo>
                <a:lnTo>
                  <a:pt x="2127121" y="1091998"/>
                </a:lnTo>
                <a:close/>
                <a:moveTo>
                  <a:pt x="623157" y="1084463"/>
                </a:moveTo>
                <a:cubicBezTo>
                  <a:pt x="544305" y="1084455"/>
                  <a:pt x="472668" y="1100364"/>
                  <a:pt x="408246" y="1132192"/>
                </a:cubicBezTo>
                <a:cubicBezTo>
                  <a:pt x="343825" y="1164019"/>
                  <a:pt x="292385" y="1211815"/>
                  <a:pt x="253927" y="1275579"/>
                </a:cubicBezTo>
                <a:cubicBezTo>
                  <a:pt x="215469" y="1339344"/>
                  <a:pt x="195760" y="1419128"/>
                  <a:pt x="194799" y="1514931"/>
                </a:cubicBezTo>
                <a:cubicBezTo>
                  <a:pt x="194844" y="1580620"/>
                  <a:pt x="204435" y="1640807"/>
                  <a:pt x="223571" y="1695493"/>
                </a:cubicBezTo>
                <a:cubicBezTo>
                  <a:pt x="242708" y="1750178"/>
                  <a:pt x="271122" y="1795834"/>
                  <a:pt x="308813" y="1832461"/>
                </a:cubicBezTo>
                <a:cubicBezTo>
                  <a:pt x="341978" y="1864812"/>
                  <a:pt x="382693" y="1889367"/>
                  <a:pt x="430957" y="1906125"/>
                </a:cubicBezTo>
                <a:cubicBezTo>
                  <a:pt x="479222" y="1922883"/>
                  <a:pt x="536110" y="1931307"/>
                  <a:pt x="601620" y="1931397"/>
                </a:cubicBezTo>
                <a:cubicBezTo>
                  <a:pt x="647432" y="1930881"/>
                  <a:pt x="691684" y="1926535"/>
                  <a:pt x="734376" y="1918358"/>
                </a:cubicBezTo>
                <a:cubicBezTo>
                  <a:pt x="777068" y="1910180"/>
                  <a:pt x="811353" y="1901263"/>
                  <a:pt x="837231" y="1891607"/>
                </a:cubicBezTo>
                <a:lnTo>
                  <a:pt x="837231" y="1445032"/>
                </a:lnTo>
                <a:lnTo>
                  <a:pt x="559622" y="1445032"/>
                </a:lnTo>
                <a:lnTo>
                  <a:pt x="559622" y="1594507"/>
                </a:lnTo>
                <a:lnTo>
                  <a:pt x="658695" y="1594507"/>
                </a:lnTo>
                <a:lnTo>
                  <a:pt x="658695" y="1769001"/>
                </a:lnTo>
                <a:cubicBezTo>
                  <a:pt x="653198" y="1771671"/>
                  <a:pt x="645345" y="1773601"/>
                  <a:pt x="635138" y="1774790"/>
                </a:cubicBezTo>
                <a:cubicBezTo>
                  <a:pt x="624930" y="1775979"/>
                  <a:pt x="613039" y="1776563"/>
                  <a:pt x="599466" y="1776540"/>
                </a:cubicBezTo>
                <a:cubicBezTo>
                  <a:pt x="540956" y="1776672"/>
                  <a:pt x="492408" y="1755135"/>
                  <a:pt x="453820" y="1711930"/>
                </a:cubicBezTo>
                <a:cubicBezTo>
                  <a:pt x="415232" y="1668724"/>
                  <a:pt x="395220" y="1603058"/>
                  <a:pt x="393785" y="1514931"/>
                </a:cubicBezTo>
                <a:cubicBezTo>
                  <a:pt x="395220" y="1420875"/>
                  <a:pt x="417655" y="1352514"/>
                  <a:pt x="461089" y="1309848"/>
                </a:cubicBezTo>
                <a:cubicBezTo>
                  <a:pt x="504522" y="1267181"/>
                  <a:pt x="560340" y="1246183"/>
                  <a:pt x="628542" y="1246854"/>
                </a:cubicBezTo>
                <a:cubicBezTo>
                  <a:pt x="663179" y="1247011"/>
                  <a:pt x="692632" y="1249659"/>
                  <a:pt x="716903" y="1254797"/>
                </a:cubicBezTo>
                <a:cubicBezTo>
                  <a:pt x="741173" y="1259935"/>
                  <a:pt x="762282" y="1266621"/>
                  <a:pt x="780229" y="1274856"/>
                </a:cubicBezTo>
                <a:lnTo>
                  <a:pt x="815721" y="1117801"/>
                </a:lnTo>
                <a:cubicBezTo>
                  <a:pt x="797147" y="1108884"/>
                  <a:pt x="771377" y="1101177"/>
                  <a:pt x="738412" y="1094680"/>
                </a:cubicBezTo>
                <a:cubicBezTo>
                  <a:pt x="705447" y="1088183"/>
                  <a:pt x="667029" y="1084777"/>
                  <a:pt x="623157" y="1084463"/>
                </a:cubicBezTo>
                <a:close/>
                <a:moveTo>
                  <a:pt x="1281195" y="1080158"/>
                </a:moveTo>
                <a:cubicBezTo>
                  <a:pt x="1206350" y="1081113"/>
                  <a:pt x="1142677" y="1100836"/>
                  <a:pt x="1090173" y="1139326"/>
                </a:cubicBezTo>
                <a:cubicBezTo>
                  <a:pt x="1037670" y="1177817"/>
                  <a:pt x="997606" y="1229346"/>
                  <a:pt x="969980" y="1293914"/>
                </a:cubicBezTo>
                <a:cubicBezTo>
                  <a:pt x="942354" y="1358482"/>
                  <a:pt x="928435" y="1430359"/>
                  <a:pt x="928224" y="1509546"/>
                </a:cubicBezTo>
                <a:cubicBezTo>
                  <a:pt x="928190" y="1586659"/>
                  <a:pt x="940687" y="1657300"/>
                  <a:pt x="965717" y="1721469"/>
                </a:cubicBezTo>
                <a:cubicBezTo>
                  <a:pt x="990746" y="1785638"/>
                  <a:pt x="1028512" y="1837127"/>
                  <a:pt x="1079015" y="1875936"/>
                </a:cubicBezTo>
                <a:cubicBezTo>
                  <a:pt x="1129518" y="1914745"/>
                  <a:pt x="1192963" y="1934667"/>
                  <a:pt x="1269350" y="1935702"/>
                </a:cubicBezTo>
                <a:cubicBezTo>
                  <a:pt x="1375804" y="1935507"/>
                  <a:pt x="1460513" y="1898527"/>
                  <a:pt x="1523476" y="1824762"/>
                </a:cubicBezTo>
                <a:cubicBezTo>
                  <a:pt x="1586438" y="1750997"/>
                  <a:pt x="1618669" y="1641619"/>
                  <a:pt x="1620166" y="1496627"/>
                </a:cubicBezTo>
                <a:cubicBezTo>
                  <a:pt x="1620466" y="1427767"/>
                  <a:pt x="1609111" y="1361791"/>
                  <a:pt x="1586100" y="1298699"/>
                </a:cubicBezTo>
                <a:cubicBezTo>
                  <a:pt x="1563089" y="1235606"/>
                  <a:pt x="1526625" y="1183758"/>
                  <a:pt x="1476706" y="1143154"/>
                </a:cubicBezTo>
                <a:cubicBezTo>
                  <a:pt x="1426788" y="1102550"/>
                  <a:pt x="1361618" y="1081552"/>
                  <a:pt x="1281195" y="1080158"/>
                </a:cubicBezTo>
                <a:close/>
                <a:moveTo>
                  <a:pt x="1549581" y="0"/>
                </a:moveTo>
                <a:cubicBezTo>
                  <a:pt x="2405391" y="0"/>
                  <a:pt x="3099162" y="703586"/>
                  <a:pt x="3099162" y="1571504"/>
                </a:cubicBezTo>
                <a:cubicBezTo>
                  <a:pt x="3099162" y="2439422"/>
                  <a:pt x="2405391" y="3143008"/>
                  <a:pt x="1549581" y="3143008"/>
                </a:cubicBezTo>
                <a:cubicBezTo>
                  <a:pt x="693771" y="3143008"/>
                  <a:pt x="0" y="2439422"/>
                  <a:pt x="0" y="1571504"/>
                </a:cubicBezTo>
                <a:cubicBezTo>
                  <a:pt x="0" y="703586"/>
                  <a:pt x="693771" y="0"/>
                  <a:pt x="1549581" y="0"/>
                </a:cubicBezTo>
                <a:close/>
              </a:path>
            </a:pathLst>
          </a:custGeom>
          <a:solidFill>
            <a:schemeClr val="tx1"/>
          </a:solidFill>
          <a:ln w="12700" cap="flat" cmpd="sng" algn="ctr">
            <a:noFill/>
            <a:prstDash val="solid"/>
            <a:miter lim="800000"/>
          </a:ln>
          <a:effectLst/>
        </p:spPr>
        <p:txBody>
          <a:bodyPr wrap="square" rtlCol="0" anchor="ctr">
            <a:noAutofit/>
          </a:bodyPr>
          <a:lstStyle/>
          <a:p>
            <a:pPr algn="ctr">
              <a:defRPr/>
            </a:pPr>
            <a:endParaRPr lang="en-US" sz="1350" kern="0" dirty="0"/>
          </a:p>
        </p:txBody>
      </p:sp>
      <p:sp>
        <p:nvSpPr>
          <p:cNvPr id="32" name="Rectangle: Rounded Corners 31">
            <a:extLst>
              <a:ext uri="{FF2B5EF4-FFF2-40B4-BE49-F238E27FC236}">
                <a16:creationId xmlns:a16="http://schemas.microsoft.com/office/drawing/2014/main" id="{27F86C59-A5AA-4754-A81E-6F369011C633}"/>
              </a:ext>
            </a:extLst>
          </p:cNvPr>
          <p:cNvSpPr/>
          <p:nvPr/>
        </p:nvSpPr>
        <p:spPr>
          <a:xfrm>
            <a:off x="467544" y="3219822"/>
            <a:ext cx="1839428" cy="1182181"/>
          </a:xfrm>
          <a:prstGeom prst="roundRect">
            <a:avLst/>
          </a:prstGeom>
          <a:solidFill>
            <a:srgbClr val="32579A"/>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100" dirty="0">
              <a:latin typeface="Times New Roman" panose="02020603050405020304" pitchFamily="18" charset="0"/>
              <a:cs typeface="Times New Roman" panose="02020603050405020304" pitchFamily="18" charset="0"/>
            </a:endParaRPr>
          </a:p>
          <a:p>
            <a:pPr algn="ctr"/>
            <a:r>
              <a:rPr lang="en-US" sz="1100" dirty="0">
                <a:latin typeface="Times New Roman" panose="02020603050405020304" pitchFamily="18" charset="0"/>
                <a:cs typeface="Times New Roman" panose="02020603050405020304" pitchFamily="18" charset="0"/>
              </a:rPr>
              <a:t>Build the Machine </a:t>
            </a:r>
          </a:p>
          <a:p>
            <a:pPr algn="ctr"/>
            <a:r>
              <a:rPr lang="en-US" sz="1100" dirty="0">
                <a:latin typeface="Times New Roman" panose="02020603050405020304" pitchFamily="18" charset="0"/>
                <a:cs typeface="Times New Roman" panose="02020603050405020304" pitchFamily="18" charset="0"/>
              </a:rPr>
              <a:t>Learning model for </a:t>
            </a:r>
          </a:p>
          <a:p>
            <a:pPr algn="ctr"/>
            <a:r>
              <a:rPr lang="en-US" sz="1100" dirty="0">
                <a:latin typeface="Times New Roman" panose="02020603050405020304" pitchFamily="18" charset="0"/>
                <a:cs typeface="Times New Roman" panose="02020603050405020304" pitchFamily="18" charset="0"/>
              </a:rPr>
              <a:t>Training</a:t>
            </a:r>
          </a:p>
        </p:txBody>
      </p:sp>
      <p:sp>
        <p:nvSpPr>
          <p:cNvPr id="33" name="Rectangle: Rounded Corners 36">
            <a:extLst>
              <a:ext uri="{FF2B5EF4-FFF2-40B4-BE49-F238E27FC236}">
                <a16:creationId xmlns:a16="http://schemas.microsoft.com/office/drawing/2014/main" id="{DA5A3166-B1B6-4D18-89AB-FFD5D22EA3B2}"/>
              </a:ext>
            </a:extLst>
          </p:cNvPr>
          <p:cNvSpPr/>
          <p:nvPr/>
        </p:nvSpPr>
        <p:spPr>
          <a:xfrm>
            <a:off x="2516548" y="3219222"/>
            <a:ext cx="1767420" cy="1152728"/>
          </a:xfrm>
          <a:prstGeom prst="roundRect">
            <a:avLst/>
          </a:prstGeom>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200" dirty="0">
              <a:solidFill>
                <a:schemeClr val="tx1"/>
              </a:solidFill>
              <a:latin typeface="Times New Roman" panose="02020603050405020304" pitchFamily="18" charset="0"/>
              <a:cs typeface="Times New Roman" panose="02020603050405020304" pitchFamily="18" charset="0"/>
            </a:endParaRPr>
          </a:p>
          <a:p>
            <a:pPr algn="ctr"/>
            <a:r>
              <a:rPr lang="en-US" sz="1200" dirty="0">
                <a:solidFill>
                  <a:schemeClr val="tx1"/>
                </a:solidFill>
                <a:latin typeface="Times New Roman" panose="02020603050405020304" pitchFamily="18" charset="0"/>
                <a:cs typeface="Times New Roman" panose="02020603050405020304" pitchFamily="18" charset="0"/>
              </a:rPr>
              <a:t>Prediction of Nutrient </a:t>
            </a:r>
          </a:p>
          <a:p>
            <a:pPr algn="ctr"/>
            <a:r>
              <a:rPr lang="en-US" sz="1200" dirty="0">
                <a:solidFill>
                  <a:schemeClr val="tx1"/>
                </a:solidFill>
                <a:latin typeface="Times New Roman" panose="02020603050405020304" pitchFamily="18" charset="0"/>
                <a:cs typeface="Times New Roman" panose="02020603050405020304" pitchFamily="18" charset="0"/>
              </a:rPr>
              <a:t>Disorder through the </a:t>
            </a:r>
          </a:p>
          <a:p>
            <a:pPr algn="ctr"/>
            <a:r>
              <a:rPr lang="en-US" sz="1200" dirty="0">
                <a:solidFill>
                  <a:schemeClr val="tx1"/>
                </a:solidFill>
                <a:latin typeface="Times New Roman" panose="02020603050405020304" pitchFamily="18" charset="0"/>
                <a:cs typeface="Times New Roman" panose="02020603050405020304" pitchFamily="18" charset="0"/>
              </a:rPr>
              <a:t>mobile app</a:t>
            </a:r>
          </a:p>
        </p:txBody>
      </p:sp>
      <p:sp>
        <p:nvSpPr>
          <p:cNvPr id="34" name="Text Placeholder 22">
            <a:extLst>
              <a:ext uri="{FF2B5EF4-FFF2-40B4-BE49-F238E27FC236}">
                <a16:creationId xmlns:a16="http://schemas.microsoft.com/office/drawing/2014/main" id="{3D093222-1B7D-4C8D-B1BD-10EF6AA98EFE}"/>
              </a:ext>
            </a:extLst>
          </p:cNvPr>
          <p:cNvSpPr txBox="1">
            <a:spLocks/>
          </p:cNvSpPr>
          <p:nvPr/>
        </p:nvSpPr>
        <p:spPr>
          <a:xfrm>
            <a:off x="1083592" y="3280838"/>
            <a:ext cx="679340" cy="2771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100" b="1" dirty="0">
                <a:solidFill>
                  <a:schemeClr val="bg1"/>
                </a:solidFill>
                <a:cs typeface="Arial" pitchFamily="34" charset="0"/>
              </a:rPr>
              <a:t>03</a:t>
            </a:r>
          </a:p>
        </p:txBody>
      </p:sp>
      <p:sp>
        <p:nvSpPr>
          <p:cNvPr id="35" name="Text Placeholder 22">
            <a:extLst>
              <a:ext uri="{FF2B5EF4-FFF2-40B4-BE49-F238E27FC236}">
                <a16:creationId xmlns:a16="http://schemas.microsoft.com/office/drawing/2014/main" id="{EBC9B52E-CC2A-4262-A96B-A23F48FD9DB3}"/>
              </a:ext>
            </a:extLst>
          </p:cNvPr>
          <p:cNvSpPr txBox="1">
            <a:spLocks/>
          </p:cNvSpPr>
          <p:nvPr/>
        </p:nvSpPr>
        <p:spPr>
          <a:xfrm>
            <a:off x="3048866" y="3263544"/>
            <a:ext cx="679340" cy="32956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100" b="1" dirty="0">
                <a:cs typeface="Arial" pitchFamily="34" charset="0"/>
              </a:rPr>
              <a:t>04</a:t>
            </a:r>
          </a:p>
        </p:txBody>
      </p:sp>
      <p:sp>
        <p:nvSpPr>
          <p:cNvPr id="37" name="Flowchart: Alternate Process 36">
            <a:extLst>
              <a:ext uri="{FF2B5EF4-FFF2-40B4-BE49-F238E27FC236}">
                <a16:creationId xmlns:a16="http://schemas.microsoft.com/office/drawing/2014/main" id="{944EDBA0-240E-4E94-AF1A-0FE0EB29B4B2}"/>
              </a:ext>
            </a:extLst>
          </p:cNvPr>
          <p:cNvSpPr/>
          <p:nvPr/>
        </p:nvSpPr>
        <p:spPr>
          <a:xfrm>
            <a:off x="469550" y="915566"/>
            <a:ext cx="3814417" cy="1004530"/>
          </a:xfrm>
          <a:prstGeom prst="flowChartAlternateProcess">
            <a:avLst/>
          </a:prstGeom>
          <a:solidFill>
            <a:schemeClr val="accent5">
              <a:lumMod val="50000"/>
            </a:schemeClr>
          </a:solidFill>
          <a:effectLst>
            <a:outerShdw blurRad="50800" dist="38100" dir="2700000" algn="tl" rotWithShape="0">
              <a:prstClr val="black">
                <a:alpha val="40000"/>
              </a:prstClr>
            </a:outerShdw>
          </a:effectLst>
        </p:spPr>
        <p:txBody>
          <a:bodyPr wrap="square">
            <a:spAutoFit/>
          </a:bodyPr>
          <a:lstStyle/>
          <a:p>
            <a:pPr algn="just"/>
            <a:endParaRPr lang="en-US" sz="1200" dirty="0">
              <a:solidFill>
                <a:schemeClr val="bg1"/>
              </a:solidFill>
              <a:latin typeface="Times New Roman" panose="02020603050405020304" pitchFamily="18" charset="0"/>
              <a:cs typeface="Times New Roman" panose="02020603050405020304" pitchFamily="18" charset="0"/>
            </a:endParaRPr>
          </a:p>
          <a:p>
            <a:pPr algn="just"/>
            <a:endParaRPr lang="en-US" sz="1200" dirty="0">
              <a:solidFill>
                <a:schemeClr val="bg1"/>
              </a:solidFill>
              <a:latin typeface="Times New Roman" panose="02020603050405020304" pitchFamily="18" charset="0"/>
              <a:cs typeface="Times New Roman" panose="02020603050405020304" pitchFamily="18" charset="0"/>
            </a:endParaRPr>
          </a:p>
          <a:p>
            <a:pPr algn="just"/>
            <a:endParaRPr lang="en-US" sz="500" dirty="0">
              <a:solidFill>
                <a:schemeClr val="bg1"/>
              </a:solidFill>
              <a:latin typeface="Times New Roman" panose="02020603050405020304" pitchFamily="18" charset="0"/>
              <a:cs typeface="Times New Roman" panose="02020603050405020304" pitchFamily="18" charset="0"/>
            </a:endParaRPr>
          </a:p>
          <a:p>
            <a:pPr algn="ctr"/>
            <a:r>
              <a:rPr lang="en-US" sz="1200" dirty="0">
                <a:solidFill>
                  <a:schemeClr val="bg1"/>
                </a:solidFill>
                <a:latin typeface="Times New Roman" panose="02020603050405020304" pitchFamily="18" charset="0"/>
                <a:cs typeface="Times New Roman" panose="02020603050405020304" pitchFamily="18" charset="0"/>
              </a:rPr>
              <a:t>Identify the Nutrient deficiency in Plants (Groundnut, </a:t>
            </a:r>
          </a:p>
          <a:p>
            <a:pPr algn="ctr"/>
            <a:r>
              <a:rPr lang="en-US" sz="1200" dirty="0">
                <a:solidFill>
                  <a:schemeClr val="bg1"/>
                </a:solidFill>
                <a:latin typeface="Times New Roman" panose="02020603050405020304" pitchFamily="18" charset="0"/>
                <a:cs typeface="Times New Roman" panose="02020603050405020304" pitchFamily="18" charset="0"/>
              </a:rPr>
              <a:t>Guava, Citrus)</a:t>
            </a:r>
          </a:p>
        </p:txBody>
      </p:sp>
      <p:sp>
        <p:nvSpPr>
          <p:cNvPr id="38" name="Text Placeholder 22">
            <a:extLst>
              <a:ext uri="{FF2B5EF4-FFF2-40B4-BE49-F238E27FC236}">
                <a16:creationId xmlns:a16="http://schemas.microsoft.com/office/drawing/2014/main" id="{ADF81C40-138B-4454-9D00-5FADDA927918}"/>
              </a:ext>
            </a:extLst>
          </p:cNvPr>
          <p:cNvSpPr txBox="1">
            <a:spLocks/>
          </p:cNvSpPr>
          <p:nvPr/>
        </p:nvSpPr>
        <p:spPr>
          <a:xfrm>
            <a:off x="1126181" y="1107293"/>
            <a:ext cx="2266895" cy="32956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lumMod val="95000"/>
                  </a:schemeClr>
                </a:solidFill>
                <a:latin typeface="Times New Roman" panose="02020603050405020304" pitchFamily="18" charset="0"/>
                <a:cs typeface="Times New Roman" panose="02020603050405020304" pitchFamily="18" charset="0"/>
              </a:rPr>
              <a:t>Main Objective</a:t>
            </a:r>
          </a:p>
        </p:txBody>
      </p:sp>
      <p:sp>
        <p:nvSpPr>
          <p:cNvPr id="39" name="Slide Number Placeholder 3">
            <a:extLst>
              <a:ext uri="{FF2B5EF4-FFF2-40B4-BE49-F238E27FC236}">
                <a16:creationId xmlns:a16="http://schemas.microsoft.com/office/drawing/2014/main" id="{52BAC89E-E441-409E-81FC-125066F9EA36}"/>
              </a:ext>
            </a:extLst>
          </p:cNvPr>
          <p:cNvSpPr txBox="1">
            <a:spLocks/>
          </p:cNvSpPr>
          <p:nvPr/>
        </p:nvSpPr>
        <p:spPr>
          <a:xfrm>
            <a:off x="0" y="0"/>
            <a:ext cx="0" cy="0"/>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F06E0C-3CB7-4CF5-A457-9D447D75F7B1}" type="slidenum">
              <a:rPr lang="en-US" smtClean="0"/>
              <a:pPr/>
              <a:t>8</a:t>
            </a:fld>
            <a:endParaRPr lang="en-US"/>
          </a:p>
        </p:txBody>
      </p:sp>
      <p:sp>
        <p:nvSpPr>
          <p:cNvPr id="40" name="Freeform 376">
            <a:extLst>
              <a:ext uri="{FF2B5EF4-FFF2-40B4-BE49-F238E27FC236}">
                <a16:creationId xmlns:a16="http://schemas.microsoft.com/office/drawing/2014/main" id="{FC6FE677-C471-47B7-AED9-4DF55B5E729F}"/>
              </a:ext>
            </a:extLst>
          </p:cNvPr>
          <p:cNvSpPr/>
          <p:nvPr/>
        </p:nvSpPr>
        <p:spPr>
          <a:xfrm>
            <a:off x="802885" y="370297"/>
            <a:ext cx="88416" cy="105654"/>
          </a:xfrm>
          <a:custGeom>
            <a:avLst/>
            <a:gdLst>
              <a:gd name="connsiteX0" fmla="*/ 651454 w 1065402"/>
              <a:gd name="connsiteY0" fmla="*/ 0 h 1267982"/>
              <a:gd name="connsiteX1" fmla="*/ 1015688 w 1065402"/>
              <a:gd name="connsiteY1" fmla="*/ 108276 h 1267982"/>
              <a:gd name="connsiteX2" fmla="*/ 1065402 w 1065402"/>
              <a:gd name="connsiteY2" fmla="*/ 148194 h 1267982"/>
              <a:gd name="connsiteX3" fmla="*/ 1051074 w 1065402"/>
              <a:gd name="connsiteY3" fmla="*/ 187692 h 1267982"/>
              <a:gd name="connsiteX4" fmla="*/ 948728 w 1065402"/>
              <a:gd name="connsiteY4" fmla="*/ 870725 h 1267982"/>
              <a:gd name="connsiteX5" fmla="*/ 960481 w 1065402"/>
              <a:gd name="connsiteY5" fmla="*/ 1105571 h 1267982"/>
              <a:gd name="connsiteX6" fmla="*/ 972149 w 1065402"/>
              <a:gd name="connsiteY6" fmla="*/ 1182705 h 1267982"/>
              <a:gd name="connsiteX7" fmla="*/ 905029 w 1065402"/>
              <a:gd name="connsiteY7" fmla="*/ 1218160 h 1267982"/>
              <a:gd name="connsiteX8" fmla="*/ 651454 w 1065402"/>
              <a:gd name="connsiteY8" fmla="*/ 1267982 h 1267982"/>
              <a:gd name="connsiteX9" fmla="*/ 0 w 1065402"/>
              <a:gd name="connsiteY9" fmla="*/ 633991 h 1267982"/>
              <a:gd name="connsiteX10" fmla="*/ 651454 w 1065402"/>
              <a:gd name="connsiteY10" fmla="*/ 0 h 126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5402" h="1267982">
                <a:moveTo>
                  <a:pt x="651454" y="0"/>
                </a:moveTo>
                <a:cubicBezTo>
                  <a:pt x="786375" y="0"/>
                  <a:pt x="911715" y="39916"/>
                  <a:pt x="1015688" y="108276"/>
                </a:cubicBezTo>
                <a:lnTo>
                  <a:pt x="1065402" y="148194"/>
                </a:lnTo>
                <a:lnTo>
                  <a:pt x="1051074" y="187692"/>
                </a:lnTo>
                <a:cubicBezTo>
                  <a:pt x="984560" y="403462"/>
                  <a:pt x="948728" y="632872"/>
                  <a:pt x="948728" y="870725"/>
                </a:cubicBezTo>
                <a:cubicBezTo>
                  <a:pt x="948728" y="950010"/>
                  <a:pt x="952709" y="1028356"/>
                  <a:pt x="960481" y="1105571"/>
                </a:cubicBezTo>
                <a:lnTo>
                  <a:pt x="972149" y="1182705"/>
                </a:lnTo>
                <a:lnTo>
                  <a:pt x="905029" y="1218160"/>
                </a:lnTo>
                <a:cubicBezTo>
                  <a:pt x="827091" y="1250242"/>
                  <a:pt x="741401" y="1267982"/>
                  <a:pt x="651454" y="1267982"/>
                </a:cubicBezTo>
                <a:cubicBezTo>
                  <a:pt x="291666" y="1267982"/>
                  <a:pt x="0" y="984135"/>
                  <a:pt x="0" y="633991"/>
                </a:cubicBezTo>
                <a:cubicBezTo>
                  <a:pt x="0" y="283847"/>
                  <a:pt x="291666" y="0"/>
                  <a:pt x="651454"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41" name="Freeform 377">
            <a:extLst>
              <a:ext uri="{FF2B5EF4-FFF2-40B4-BE49-F238E27FC236}">
                <a16:creationId xmlns:a16="http://schemas.microsoft.com/office/drawing/2014/main" id="{0981D356-A096-4CD3-951B-A25564E7C6AA}"/>
              </a:ext>
            </a:extLst>
          </p:cNvPr>
          <p:cNvSpPr/>
          <p:nvPr/>
        </p:nvSpPr>
        <p:spPr>
          <a:xfrm>
            <a:off x="628650" y="196192"/>
            <a:ext cx="393101" cy="456968"/>
          </a:xfrm>
          <a:custGeom>
            <a:avLst/>
            <a:gdLst>
              <a:gd name="connsiteX0" fmla="*/ 2876550 w 4931908"/>
              <a:gd name="connsiteY0" fmla="*/ 0 h 5733184"/>
              <a:gd name="connsiteX1" fmla="*/ 4910578 w 4931908"/>
              <a:gd name="connsiteY1" fmla="*/ 839605 h 5733184"/>
              <a:gd name="connsiteX2" fmla="*/ 4931908 w 4931908"/>
              <a:gd name="connsiteY2" fmla="*/ 862992 h 5733184"/>
              <a:gd name="connsiteX3" fmla="*/ 4778108 w 4931908"/>
              <a:gd name="connsiteY3" fmla="*/ 902893 h 5733184"/>
              <a:gd name="connsiteX4" fmla="*/ 4369959 w 4931908"/>
              <a:gd name="connsiteY4" fmla="*/ 1076853 h 5733184"/>
              <a:gd name="connsiteX5" fmla="*/ 4354070 w 4931908"/>
              <a:gd name="connsiteY5" fmla="*/ 1086593 h 5733184"/>
              <a:gd name="connsiteX6" fmla="*/ 4348834 w 4931908"/>
              <a:gd name="connsiteY6" fmla="*/ 1081847 h 5733184"/>
              <a:gd name="connsiteX7" fmla="*/ 2876550 w 4931908"/>
              <a:gd name="connsiteY7" fmla="*/ 554760 h 5733184"/>
              <a:gd name="connsiteX8" fmla="*/ 561975 w 4931908"/>
              <a:gd name="connsiteY8" fmla="*/ 2862985 h 5733184"/>
              <a:gd name="connsiteX9" fmla="*/ 2876550 w 4931908"/>
              <a:gd name="connsiteY9" fmla="*/ 5171210 h 5733184"/>
              <a:gd name="connsiteX10" fmla="*/ 3979814 w 4931908"/>
              <a:gd name="connsiteY10" fmla="*/ 4892620 h 5733184"/>
              <a:gd name="connsiteX11" fmla="*/ 4012295 w 4931908"/>
              <a:gd name="connsiteY11" fmla="*/ 4872942 h 5733184"/>
              <a:gd name="connsiteX12" fmla="*/ 4182263 w 4931908"/>
              <a:gd name="connsiteY12" fmla="*/ 5001183 h 5733184"/>
              <a:gd name="connsiteX13" fmla="*/ 4369959 w 4931908"/>
              <a:gd name="connsiteY13" fmla="*/ 5116235 h 5733184"/>
              <a:gd name="connsiteX14" fmla="*/ 4542956 w 4931908"/>
              <a:gd name="connsiteY14" fmla="*/ 5200320 h 5733184"/>
              <a:gd name="connsiteX15" fmla="*/ 4484857 w 4931908"/>
              <a:gd name="connsiteY15" fmla="*/ 5243615 h 5733184"/>
              <a:gd name="connsiteX16" fmla="*/ 2876550 w 4931908"/>
              <a:gd name="connsiteY16" fmla="*/ 5733184 h 5733184"/>
              <a:gd name="connsiteX17" fmla="*/ 0 w 4931908"/>
              <a:gd name="connsiteY17" fmla="*/ 2866592 h 5733184"/>
              <a:gd name="connsiteX18" fmla="*/ 2876550 w 4931908"/>
              <a:gd name="connsiteY18" fmla="*/ 0 h 57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1908" h="5733184">
                <a:moveTo>
                  <a:pt x="2876550" y="0"/>
                </a:moveTo>
                <a:cubicBezTo>
                  <a:pt x="3670888" y="0"/>
                  <a:pt x="4390025" y="320854"/>
                  <a:pt x="4910578" y="839605"/>
                </a:cubicBezTo>
                <a:lnTo>
                  <a:pt x="4931908" y="862992"/>
                </a:lnTo>
                <a:lnTo>
                  <a:pt x="4778108" y="902893"/>
                </a:lnTo>
                <a:cubicBezTo>
                  <a:pt x="4635542" y="947634"/>
                  <a:pt x="4498984" y="1006134"/>
                  <a:pt x="4369959" y="1076853"/>
                </a:cubicBezTo>
                <a:lnTo>
                  <a:pt x="4354070" y="1086593"/>
                </a:lnTo>
                <a:lnTo>
                  <a:pt x="4348834" y="1081847"/>
                </a:lnTo>
                <a:cubicBezTo>
                  <a:pt x="3948740" y="752565"/>
                  <a:pt x="3435808" y="554760"/>
                  <a:pt x="2876550" y="554760"/>
                </a:cubicBezTo>
                <a:cubicBezTo>
                  <a:pt x="1598246" y="554760"/>
                  <a:pt x="561975" y="1588188"/>
                  <a:pt x="561975" y="2862985"/>
                </a:cubicBezTo>
                <a:cubicBezTo>
                  <a:pt x="561975" y="4137782"/>
                  <a:pt x="1598246" y="5171210"/>
                  <a:pt x="2876550" y="5171210"/>
                </a:cubicBezTo>
                <a:cubicBezTo>
                  <a:pt x="3276020" y="5171210"/>
                  <a:pt x="3651854" y="5070290"/>
                  <a:pt x="3979814" y="4892620"/>
                </a:cubicBezTo>
                <a:lnTo>
                  <a:pt x="4012295" y="4872942"/>
                </a:lnTo>
                <a:lnTo>
                  <a:pt x="4182263" y="5001183"/>
                </a:lnTo>
                <a:cubicBezTo>
                  <a:pt x="4242818" y="5042460"/>
                  <a:pt x="4305447" y="5080875"/>
                  <a:pt x="4369959" y="5116235"/>
                </a:cubicBezTo>
                <a:lnTo>
                  <a:pt x="4542956" y="5200320"/>
                </a:lnTo>
                <a:lnTo>
                  <a:pt x="4484857" y="5243615"/>
                </a:lnTo>
                <a:cubicBezTo>
                  <a:pt x="4025756" y="5552704"/>
                  <a:pt x="3472303" y="5733184"/>
                  <a:pt x="2876550" y="5733184"/>
                </a:cubicBezTo>
                <a:cubicBezTo>
                  <a:pt x="1287875" y="5733184"/>
                  <a:pt x="0" y="4449767"/>
                  <a:pt x="0" y="2866592"/>
                </a:cubicBezTo>
                <a:cubicBezTo>
                  <a:pt x="0" y="1283417"/>
                  <a:pt x="1287875" y="0"/>
                  <a:pt x="2876550" y="0"/>
                </a:cubicBezTo>
                <a:close/>
              </a:path>
            </a:pathLst>
          </a:custGeom>
          <a:solidFill>
            <a:schemeClr val="tx1"/>
          </a:solidFill>
          <a:ln w="12700" cap="flat" cmpd="sng" algn="ctr">
            <a:noFill/>
            <a:prstDash val="solid"/>
            <a:miter lim="800000"/>
          </a:ln>
          <a:effectLst/>
        </p:spPr>
        <p:txBody>
          <a:bodyPr rtlCol="0" anchor="ctr"/>
          <a:lstStyle/>
          <a:p>
            <a:pPr algn="ctr">
              <a:defRPr/>
            </a:pPr>
            <a:endParaRPr lang="en-US" sz="1350" kern="0"/>
          </a:p>
        </p:txBody>
      </p:sp>
      <p:sp>
        <p:nvSpPr>
          <p:cNvPr id="42" name="Freeform 378">
            <a:extLst>
              <a:ext uri="{FF2B5EF4-FFF2-40B4-BE49-F238E27FC236}">
                <a16:creationId xmlns:a16="http://schemas.microsoft.com/office/drawing/2014/main" id="{0F4896C3-B5B8-46C0-8876-FDF481B072C3}"/>
              </a:ext>
            </a:extLst>
          </p:cNvPr>
          <p:cNvSpPr/>
          <p:nvPr/>
        </p:nvSpPr>
        <p:spPr>
          <a:xfrm>
            <a:off x="891112" y="266241"/>
            <a:ext cx="340787" cy="346373"/>
          </a:xfrm>
          <a:custGeom>
            <a:avLst/>
            <a:gdLst/>
            <a:ahLst/>
            <a:cxnLst/>
            <a:rect l="l" t="t" r="r" b="b"/>
            <a:pathLst>
              <a:path w="3099162" h="3143008">
                <a:moveTo>
                  <a:pt x="1999064" y="1245778"/>
                </a:moveTo>
                <a:lnTo>
                  <a:pt x="2001216" y="1245778"/>
                </a:lnTo>
                <a:cubicBezTo>
                  <a:pt x="2006731" y="1272090"/>
                  <a:pt x="2012649" y="1301297"/>
                  <a:pt x="2018972" y="1333398"/>
                </a:cubicBezTo>
                <a:cubicBezTo>
                  <a:pt x="2025294" y="1365498"/>
                  <a:pt x="2031212" y="1394436"/>
                  <a:pt x="2036727" y="1420211"/>
                </a:cubicBezTo>
                <a:lnTo>
                  <a:pt x="2073315" y="1587107"/>
                </a:lnTo>
                <a:lnTo>
                  <a:pt x="1926964" y="1587107"/>
                </a:lnTo>
                <a:lnTo>
                  <a:pt x="1964628" y="1420277"/>
                </a:lnTo>
                <a:cubicBezTo>
                  <a:pt x="1969627" y="1395412"/>
                  <a:pt x="1975232" y="1366725"/>
                  <a:pt x="1981442" y="1334213"/>
                </a:cubicBezTo>
                <a:cubicBezTo>
                  <a:pt x="1987652" y="1301702"/>
                  <a:pt x="1993526" y="1272223"/>
                  <a:pt x="1999064" y="1245778"/>
                </a:cubicBezTo>
                <a:close/>
                <a:moveTo>
                  <a:pt x="1275811" y="1236091"/>
                </a:moveTo>
                <a:cubicBezTo>
                  <a:pt x="1308115" y="1236695"/>
                  <a:pt x="1335035" y="1249003"/>
                  <a:pt x="1356572" y="1273014"/>
                </a:cubicBezTo>
                <a:cubicBezTo>
                  <a:pt x="1378108" y="1297025"/>
                  <a:pt x="1394260" y="1329110"/>
                  <a:pt x="1405029" y="1369270"/>
                </a:cubicBezTo>
                <a:cubicBezTo>
                  <a:pt x="1415797" y="1409430"/>
                  <a:pt x="1421181" y="1454035"/>
                  <a:pt x="1421181" y="1503086"/>
                </a:cubicBezTo>
                <a:cubicBezTo>
                  <a:pt x="1421114" y="1585737"/>
                  <a:pt x="1408865" y="1652171"/>
                  <a:pt x="1384434" y="1702390"/>
                </a:cubicBezTo>
                <a:cubicBezTo>
                  <a:pt x="1360004" y="1752608"/>
                  <a:pt x="1323796" y="1778401"/>
                  <a:pt x="1275811" y="1779769"/>
                </a:cubicBezTo>
                <a:cubicBezTo>
                  <a:pt x="1227623" y="1778334"/>
                  <a:pt x="1190742" y="1752675"/>
                  <a:pt x="1165168" y="1702793"/>
                </a:cubicBezTo>
                <a:cubicBezTo>
                  <a:pt x="1139594" y="1652911"/>
                  <a:pt x="1126941" y="1587419"/>
                  <a:pt x="1127210" y="1506316"/>
                </a:cubicBezTo>
                <a:cubicBezTo>
                  <a:pt x="1127170" y="1457903"/>
                  <a:pt x="1132514" y="1413337"/>
                  <a:pt x="1143242" y="1372619"/>
                </a:cubicBezTo>
                <a:cubicBezTo>
                  <a:pt x="1153971" y="1331901"/>
                  <a:pt x="1170322" y="1299138"/>
                  <a:pt x="1192297" y="1274330"/>
                </a:cubicBezTo>
                <a:cubicBezTo>
                  <a:pt x="1214272" y="1249522"/>
                  <a:pt x="1242110" y="1236775"/>
                  <a:pt x="1275811" y="1236091"/>
                </a:cubicBezTo>
                <a:close/>
                <a:moveTo>
                  <a:pt x="2444423" y="1091998"/>
                </a:moveTo>
                <a:lnTo>
                  <a:pt x="2444423" y="1923862"/>
                </a:lnTo>
                <a:lnTo>
                  <a:pt x="2909261" y="1923862"/>
                </a:lnTo>
                <a:lnTo>
                  <a:pt x="2909261" y="1763625"/>
                </a:lnTo>
                <a:lnTo>
                  <a:pt x="2633722" y="1763625"/>
                </a:lnTo>
                <a:lnTo>
                  <a:pt x="2633722" y="1091998"/>
                </a:lnTo>
                <a:close/>
                <a:moveTo>
                  <a:pt x="1887148" y="1091998"/>
                </a:moveTo>
                <a:lnTo>
                  <a:pt x="1667621" y="1923862"/>
                </a:lnTo>
                <a:lnTo>
                  <a:pt x="1859169" y="1923862"/>
                </a:lnTo>
                <a:lnTo>
                  <a:pt x="1904366" y="1730124"/>
                </a:lnTo>
                <a:lnTo>
                  <a:pt x="2095914" y="1730124"/>
                </a:lnTo>
                <a:lnTo>
                  <a:pt x="2144338" y="1923862"/>
                </a:lnTo>
                <a:lnTo>
                  <a:pt x="2340190" y="1923862"/>
                </a:lnTo>
                <a:lnTo>
                  <a:pt x="2127121" y="1091998"/>
                </a:lnTo>
                <a:close/>
                <a:moveTo>
                  <a:pt x="623157" y="1084463"/>
                </a:moveTo>
                <a:cubicBezTo>
                  <a:pt x="544305" y="1084455"/>
                  <a:pt x="472668" y="1100364"/>
                  <a:pt x="408246" y="1132192"/>
                </a:cubicBezTo>
                <a:cubicBezTo>
                  <a:pt x="343825" y="1164019"/>
                  <a:pt x="292385" y="1211815"/>
                  <a:pt x="253927" y="1275579"/>
                </a:cubicBezTo>
                <a:cubicBezTo>
                  <a:pt x="215469" y="1339344"/>
                  <a:pt x="195760" y="1419128"/>
                  <a:pt x="194799" y="1514931"/>
                </a:cubicBezTo>
                <a:cubicBezTo>
                  <a:pt x="194844" y="1580620"/>
                  <a:pt x="204435" y="1640807"/>
                  <a:pt x="223571" y="1695493"/>
                </a:cubicBezTo>
                <a:cubicBezTo>
                  <a:pt x="242708" y="1750178"/>
                  <a:pt x="271122" y="1795834"/>
                  <a:pt x="308813" y="1832461"/>
                </a:cubicBezTo>
                <a:cubicBezTo>
                  <a:pt x="341978" y="1864812"/>
                  <a:pt x="382693" y="1889367"/>
                  <a:pt x="430957" y="1906125"/>
                </a:cubicBezTo>
                <a:cubicBezTo>
                  <a:pt x="479222" y="1922883"/>
                  <a:pt x="536110" y="1931307"/>
                  <a:pt x="601620" y="1931397"/>
                </a:cubicBezTo>
                <a:cubicBezTo>
                  <a:pt x="647432" y="1930881"/>
                  <a:pt x="691684" y="1926535"/>
                  <a:pt x="734376" y="1918358"/>
                </a:cubicBezTo>
                <a:cubicBezTo>
                  <a:pt x="777068" y="1910180"/>
                  <a:pt x="811353" y="1901263"/>
                  <a:pt x="837231" y="1891607"/>
                </a:cubicBezTo>
                <a:lnTo>
                  <a:pt x="837231" y="1445032"/>
                </a:lnTo>
                <a:lnTo>
                  <a:pt x="559622" y="1445032"/>
                </a:lnTo>
                <a:lnTo>
                  <a:pt x="559622" y="1594507"/>
                </a:lnTo>
                <a:lnTo>
                  <a:pt x="658695" y="1594507"/>
                </a:lnTo>
                <a:lnTo>
                  <a:pt x="658695" y="1769001"/>
                </a:lnTo>
                <a:cubicBezTo>
                  <a:pt x="653198" y="1771671"/>
                  <a:pt x="645345" y="1773601"/>
                  <a:pt x="635138" y="1774790"/>
                </a:cubicBezTo>
                <a:cubicBezTo>
                  <a:pt x="624930" y="1775979"/>
                  <a:pt x="613039" y="1776563"/>
                  <a:pt x="599466" y="1776540"/>
                </a:cubicBezTo>
                <a:cubicBezTo>
                  <a:pt x="540956" y="1776672"/>
                  <a:pt x="492408" y="1755135"/>
                  <a:pt x="453820" y="1711930"/>
                </a:cubicBezTo>
                <a:cubicBezTo>
                  <a:pt x="415232" y="1668724"/>
                  <a:pt x="395220" y="1603058"/>
                  <a:pt x="393785" y="1514931"/>
                </a:cubicBezTo>
                <a:cubicBezTo>
                  <a:pt x="395220" y="1420875"/>
                  <a:pt x="417655" y="1352514"/>
                  <a:pt x="461089" y="1309848"/>
                </a:cubicBezTo>
                <a:cubicBezTo>
                  <a:pt x="504522" y="1267181"/>
                  <a:pt x="560340" y="1246183"/>
                  <a:pt x="628542" y="1246854"/>
                </a:cubicBezTo>
                <a:cubicBezTo>
                  <a:pt x="663179" y="1247011"/>
                  <a:pt x="692632" y="1249659"/>
                  <a:pt x="716903" y="1254797"/>
                </a:cubicBezTo>
                <a:cubicBezTo>
                  <a:pt x="741173" y="1259935"/>
                  <a:pt x="762282" y="1266621"/>
                  <a:pt x="780229" y="1274856"/>
                </a:cubicBezTo>
                <a:lnTo>
                  <a:pt x="815721" y="1117801"/>
                </a:lnTo>
                <a:cubicBezTo>
                  <a:pt x="797147" y="1108884"/>
                  <a:pt x="771377" y="1101177"/>
                  <a:pt x="738412" y="1094680"/>
                </a:cubicBezTo>
                <a:cubicBezTo>
                  <a:pt x="705447" y="1088183"/>
                  <a:pt x="667029" y="1084777"/>
                  <a:pt x="623157" y="1084463"/>
                </a:cubicBezTo>
                <a:close/>
                <a:moveTo>
                  <a:pt x="1281195" y="1080158"/>
                </a:moveTo>
                <a:cubicBezTo>
                  <a:pt x="1206350" y="1081113"/>
                  <a:pt x="1142677" y="1100836"/>
                  <a:pt x="1090173" y="1139326"/>
                </a:cubicBezTo>
                <a:cubicBezTo>
                  <a:pt x="1037670" y="1177817"/>
                  <a:pt x="997606" y="1229346"/>
                  <a:pt x="969980" y="1293914"/>
                </a:cubicBezTo>
                <a:cubicBezTo>
                  <a:pt x="942354" y="1358482"/>
                  <a:pt x="928435" y="1430359"/>
                  <a:pt x="928224" y="1509546"/>
                </a:cubicBezTo>
                <a:cubicBezTo>
                  <a:pt x="928190" y="1586659"/>
                  <a:pt x="940687" y="1657300"/>
                  <a:pt x="965717" y="1721469"/>
                </a:cubicBezTo>
                <a:cubicBezTo>
                  <a:pt x="990746" y="1785638"/>
                  <a:pt x="1028512" y="1837127"/>
                  <a:pt x="1079015" y="1875936"/>
                </a:cubicBezTo>
                <a:cubicBezTo>
                  <a:pt x="1129518" y="1914745"/>
                  <a:pt x="1192963" y="1934667"/>
                  <a:pt x="1269350" y="1935702"/>
                </a:cubicBezTo>
                <a:cubicBezTo>
                  <a:pt x="1375804" y="1935507"/>
                  <a:pt x="1460513" y="1898527"/>
                  <a:pt x="1523476" y="1824762"/>
                </a:cubicBezTo>
                <a:cubicBezTo>
                  <a:pt x="1586438" y="1750997"/>
                  <a:pt x="1618669" y="1641619"/>
                  <a:pt x="1620166" y="1496627"/>
                </a:cubicBezTo>
                <a:cubicBezTo>
                  <a:pt x="1620466" y="1427767"/>
                  <a:pt x="1609111" y="1361791"/>
                  <a:pt x="1586100" y="1298699"/>
                </a:cubicBezTo>
                <a:cubicBezTo>
                  <a:pt x="1563089" y="1235606"/>
                  <a:pt x="1526625" y="1183758"/>
                  <a:pt x="1476706" y="1143154"/>
                </a:cubicBezTo>
                <a:cubicBezTo>
                  <a:pt x="1426788" y="1102550"/>
                  <a:pt x="1361618" y="1081552"/>
                  <a:pt x="1281195" y="1080158"/>
                </a:cubicBezTo>
                <a:close/>
                <a:moveTo>
                  <a:pt x="1549581" y="0"/>
                </a:moveTo>
                <a:cubicBezTo>
                  <a:pt x="2405391" y="0"/>
                  <a:pt x="3099162" y="703586"/>
                  <a:pt x="3099162" y="1571504"/>
                </a:cubicBezTo>
                <a:cubicBezTo>
                  <a:pt x="3099162" y="2439422"/>
                  <a:pt x="2405391" y="3143008"/>
                  <a:pt x="1549581" y="3143008"/>
                </a:cubicBezTo>
                <a:cubicBezTo>
                  <a:pt x="693771" y="3143008"/>
                  <a:pt x="0" y="2439422"/>
                  <a:pt x="0" y="1571504"/>
                </a:cubicBezTo>
                <a:cubicBezTo>
                  <a:pt x="0" y="703586"/>
                  <a:pt x="693771" y="0"/>
                  <a:pt x="1549581" y="0"/>
                </a:cubicBezTo>
                <a:close/>
              </a:path>
            </a:pathLst>
          </a:custGeom>
          <a:solidFill>
            <a:schemeClr val="tx1"/>
          </a:solidFill>
          <a:ln w="12700" cap="flat" cmpd="sng" algn="ctr">
            <a:noFill/>
            <a:prstDash val="solid"/>
            <a:miter lim="800000"/>
          </a:ln>
          <a:effectLst/>
        </p:spPr>
        <p:txBody>
          <a:bodyPr wrap="square" rtlCol="0" anchor="ctr">
            <a:noAutofit/>
          </a:bodyPr>
          <a:lstStyle/>
          <a:p>
            <a:pPr algn="ctr">
              <a:defRPr/>
            </a:pPr>
            <a:endParaRPr lang="en-US" sz="1350" kern="0" dirty="0"/>
          </a:p>
        </p:txBody>
      </p:sp>
      <p:pic>
        <p:nvPicPr>
          <p:cNvPr id="46" name="Picture 45">
            <a:extLst>
              <a:ext uri="{FF2B5EF4-FFF2-40B4-BE49-F238E27FC236}">
                <a16:creationId xmlns:a16="http://schemas.microsoft.com/office/drawing/2014/main" id="{41067C1D-7F0B-4FE8-9181-5C2D9580BAC0}"/>
              </a:ext>
            </a:extLst>
          </p:cNvPr>
          <p:cNvPicPr>
            <a:picLocks noChangeAspect="1"/>
          </p:cNvPicPr>
          <p:nvPr/>
        </p:nvPicPr>
        <p:blipFill>
          <a:blip r:embed="rId2"/>
          <a:stretch>
            <a:fillRect/>
          </a:stretch>
        </p:blipFill>
        <p:spPr>
          <a:xfrm>
            <a:off x="85413" y="4534247"/>
            <a:ext cx="2221706" cy="485775"/>
          </a:xfrm>
          <a:prstGeom prst="rect">
            <a:avLst/>
          </a:prstGeom>
        </p:spPr>
      </p:pic>
      <p:sp>
        <p:nvSpPr>
          <p:cNvPr id="48" name="TextBox 47">
            <a:extLst>
              <a:ext uri="{FF2B5EF4-FFF2-40B4-BE49-F238E27FC236}">
                <a16:creationId xmlns:a16="http://schemas.microsoft.com/office/drawing/2014/main" id="{08290B37-6B26-45EB-892F-1E1943820FCA}"/>
              </a:ext>
            </a:extLst>
          </p:cNvPr>
          <p:cNvSpPr txBox="1"/>
          <p:nvPr/>
        </p:nvSpPr>
        <p:spPr>
          <a:xfrm>
            <a:off x="3169328" y="4791948"/>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spTree>
    <p:extLst>
      <p:ext uri="{BB962C8B-B14F-4D97-AF65-F5344CB8AC3E}">
        <p14:creationId xmlns:p14="http://schemas.microsoft.com/office/powerpoint/2010/main" val="324221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6BBDB7-7063-4C65-A066-E328995612A2}"/>
              </a:ext>
            </a:extLst>
          </p:cNvPr>
          <p:cNvPicPr>
            <a:picLocks noChangeAspect="1"/>
          </p:cNvPicPr>
          <p:nvPr/>
        </p:nvPicPr>
        <p:blipFill>
          <a:blip r:embed="rId2"/>
          <a:stretch>
            <a:fillRect/>
          </a:stretch>
        </p:blipFill>
        <p:spPr>
          <a:xfrm>
            <a:off x="85413" y="4534247"/>
            <a:ext cx="2221706" cy="485775"/>
          </a:xfrm>
          <a:prstGeom prst="rect">
            <a:avLst/>
          </a:prstGeom>
        </p:spPr>
      </p:pic>
      <p:sp>
        <p:nvSpPr>
          <p:cNvPr id="7" name="TextBox 6">
            <a:extLst>
              <a:ext uri="{FF2B5EF4-FFF2-40B4-BE49-F238E27FC236}">
                <a16:creationId xmlns:a16="http://schemas.microsoft.com/office/drawing/2014/main" id="{0343FA9A-384B-4BAD-A0C8-9320123ABD7D}"/>
              </a:ext>
            </a:extLst>
          </p:cNvPr>
          <p:cNvSpPr txBox="1"/>
          <p:nvPr/>
        </p:nvSpPr>
        <p:spPr>
          <a:xfrm>
            <a:off x="3169328" y="4791948"/>
            <a:ext cx="296292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IT17110808 | </a:t>
            </a:r>
            <a:r>
              <a:rPr lang="en-US" sz="1350" b="1" dirty="0" err="1">
                <a:latin typeface="Times New Roman" panose="02020603050405020304" pitchFamily="18" charset="0"/>
                <a:cs typeface="Times New Roman" panose="02020603050405020304" pitchFamily="18" charset="0"/>
              </a:rPr>
              <a:t>M.Sukanya</a:t>
            </a:r>
            <a:r>
              <a:rPr lang="en-US" sz="1350" b="1" dirty="0">
                <a:latin typeface="Times New Roman" panose="02020603050405020304" pitchFamily="18" charset="0"/>
                <a:cs typeface="Times New Roman" panose="02020603050405020304" pitchFamily="18" charset="0"/>
              </a:rPr>
              <a:t> | 2020-025</a:t>
            </a:r>
          </a:p>
        </p:txBody>
      </p:sp>
      <p:pic>
        <p:nvPicPr>
          <p:cNvPr id="9" name="Picture 8" descr="A picture containing clock&#10;&#10;Description automatically generated">
            <a:extLst>
              <a:ext uri="{FF2B5EF4-FFF2-40B4-BE49-F238E27FC236}">
                <a16:creationId xmlns:a16="http://schemas.microsoft.com/office/drawing/2014/main" id="{13C40303-9463-4D49-844B-C89DCE49F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68" y="627534"/>
            <a:ext cx="7781280" cy="4022096"/>
          </a:xfrm>
          <a:prstGeom prst="rect">
            <a:avLst/>
          </a:prstGeom>
          <a:ln w="28575">
            <a:solidFill>
              <a:schemeClr val="accent3">
                <a:lumMod val="50000"/>
              </a:schemeClr>
            </a:solidFill>
          </a:ln>
        </p:spPr>
      </p:pic>
      <p:sp>
        <p:nvSpPr>
          <p:cNvPr id="10" name="TextBox 9">
            <a:extLst>
              <a:ext uri="{FF2B5EF4-FFF2-40B4-BE49-F238E27FC236}">
                <a16:creationId xmlns:a16="http://schemas.microsoft.com/office/drawing/2014/main" id="{C7A23CDC-A3D0-4C4F-993D-451854E1F188}"/>
              </a:ext>
            </a:extLst>
          </p:cNvPr>
          <p:cNvSpPr txBox="1"/>
          <p:nvPr/>
        </p:nvSpPr>
        <p:spPr>
          <a:xfrm>
            <a:off x="711897" y="123478"/>
            <a:ext cx="4580183" cy="400110"/>
          </a:xfrm>
          <a:prstGeom prst="rect">
            <a:avLst/>
          </a:prstGeom>
          <a:noFill/>
        </p:spPr>
        <p:txBody>
          <a:bodyPr wrap="square" rtlCol="0">
            <a:spAutoFit/>
          </a:bodyPr>
          <a:lstStyle/>
          <a:p>
            <a:r>
              <a:rPr lang="en-US" sz="2000" b="1" dirty="0">
                <a:latin typeface="Algerian" panose="04020705040A02060702" pitchFamily="82" charset="0"/>
              </a:rPr>
              <a:t>Methodology - System Diagram</a:t>
            </a:r>
          </a:p>
        </p:txBody>
      </p:sp>
    </p:spTree>
    <p:extLst>
      <p:ext uri="{BB962C8B-B14F-4D97-AF65-F5344CB8AC3E}">
        <p14:creationId xmlns:p14="http://schemas.microsoft.com/office/powerpoint/2010/main" val="2053246211"/>
      </p:ext>
    </p:extLst>
  </p:cSld>
  <p:clrMapOvr>
    <a:masterClrMapping/>
  </p:clrMapOvr>
</p:sld>
</file>

<file path=ppt/theme/theme1.xml><?xml version="1.0" encoding="utf-8"?>
<a:theme xmlns:a="http://schemas.openxmlformats.org/drawingml/2006/main" name="Cover and End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9293</TotalTime>
  <Words>1488</Words>
  <Application>Microsoft Office PowerPoint</Application>
  <PresentationFormat>On-screen Show (16:9)</PresentationFormat>
  <Paragraphs>247</Paragraphs>
  <Slides>39</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39</vt:i4>
      </vt:variant>
    </vt:vector>
  </HeadingPairs>
  <TitlesOfParts>
    <vt:vector size="52" baseType="lpstr">
      <vt:lpstr>Aldhabi</vt:lpstr>
      <vt:lpstr>Algerian</vt:lpstr>
      <vt:lpstr>Arial</vt:lpstr>
      <vt:lpstr>Bahnschrift SemiBold</vt:lpstr>
      <vt:lpstr>Bahnschrift SemiBold Condensed</vt:lpstr>
      <vt:lpstr>Bauhaus 93</vt:lpstr>
      <vt:lpstr>Calibri</vt:lpstr>
      <vt:lpstr>Lato</vt:lpstr>
      <vt:lpstr>Symbol</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 Sukanya it17110808</cp:lastModifiedBy>
  <cp:revision>255</cp:revision>
  <dcterms:created xsi:type="dcterms:W3CDTF">2016-12-05T23:26:54Z</dcterms:created>
  <dcterms:modified xsi:type="dcterms:W3CDTF">2020-10-14T15:25:24Z</dcterms:modified>
</cp:coreProperties>
</file>